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67463" autoAdjust="0"/>
  </p:normalViewPr>
  <p:slideViewPr>
    <p:cSldViewPr snapToGrid="0">
      <p:cViewPr>
        <p:scale>
          <a:sx n="87" d="100"/>
          <a:sy n="87" d="100"/>
        </p:scale>
        <p:origin x="16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5518" y="4554922"/>
            <a:ext cx="4457980" cy="939596"/>
          </a:xfrm>
        </p:spPr>
        <p:txBody>
          <a:bodyPr anchor="t">
            <a:noAutofit/>
          </a:bodyPr>
          <a:lstStyle/>
          <a:p>
            <a:pPr algn="l"/>
            <a:r>
              <a:rPr lang="en-US" sz="5400" dirty="0" smtClean="0">
                <a:latin typeface="Franklin Gothic Book" panose="020B0503020102020204" pitchFamily="34" charset="0"/>
                <a:cs typeface="Segoe UI" panose="020B0502040204020203" pitchFamily="34" charset="0"/>
              </a:rPr>
              <a:t>Athletics UKS2</a:t>
            </a:r>
            <a:endParaRPr lang="en-US" sz="5400" dirty="0">
              <a:latin typeface="Franklin Gothic Book" panose="020B05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4253EE-4FA2-4843-BE27-C7D5B08F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8522" y="5332938"/>
            <a:ext cx="1638604" cy="546755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 smtClean="0">
                <a:latin typeface="Franklin Gothic Book" panose="020B0503020102020204" pitchFamily="34" charset="0"/>
              </a:rPr>
              <a:t>Jumping!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F6E384F5-137A-40B1-97F0-694CC6ECD5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EBA87361-6D30-46E4-834B-719CF59055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DBC4630-03DA-474F-BBCB-BA3AE6B31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D89DB1C0-FEEC-4CB6-88B2-F9C5562E0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78418A25-6EAC-4140-BFE6-284E1925B5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08163D1C-ED91-4D5F-A33B-CF1256B27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31103AB2-C090-458F-B752-294F23AFA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83D471F3-782A-4BA1-9CAB-FF5CDF0A75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00" y="2206965"/>
            <a:ext cx="329065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bg1"/>
                </a:solidFill>
              </a:rPr>
              <a:t>Explore</a:t>
            </a:r>
          </a:p>
          <a:p>
            <a:r>
              <a:rPr lang="en-GB" dirty="0">
                <a:solidFill>
                  <a:schemeClr val="bg1"/>
                </a:solidFill>
              </a:rPr>
              <a:t>Find about 10 small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objects </a:t>
            </a:r>
            <a:r>
              <a:rPr lang="en-GB" dirty="0">
                <a:solidFill>
                  <a:schemeClr val="bg1"/>
                </a:solidFill>
              </a:rPr>
              <a:t>- balls of screwed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up </a:t>
            </a:r>
            <a:r>
              <a:rPr lang="en-GB" dirty="0">
                <a:solidFill>
                  <a:schemeClr val="bg1"/>
                </a:solidFill>
              </a:rPr>
              <a:t>paper, rolled up socks, or small soft toys will do. Spread them out on </a:t>
            </a:r>
            <a:r>
              <a:rPr lang="en-GB" dirty="0" smtClean="0">
                <a:solidFill>
                  <a:schemeClr val="bg1"/>
                </a:solidFill>
              </a:rPr>
              <a:t>the floor/ground</a:t>
            </a:r>
            <a:r>
              <a:rPr lang="en-GB" dirty="0">
                <a:solidFill>
                  <a:schemeClr val="bg1"/>
                </a:solidFill>
              </a:rPr>
              <a:t>. Put some in pairs and some on their own.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Bright </a:t>
            </a:r>
            <a:r>
              <a:rPr lang="en-GB" dirty="0">
                <a:solidFill>
                  <a:schemeClr val="bg1"/>
                </a:solidFill>
              </a:rPr>
              <a:t>ideas: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1600" dirty="0" smtClean="0">
                <a:solidFill>
                  <a:schemeClr val="bg1"/>
                </a:solidFill>
              </a:rPr>
              <a:t>- </a:t>
            </a:r>
            <a:r>
              <a:rPr lang="en-GB" sz="1600" dirty="0">
                <a:solidFill>
                  <a:schemeClr val="bg1"/>
                </a:solidFill>
              </a:rPr>
              <a:t>Jump over the paired objects with 2 feet, and the single objects on one </a:t>
            </a:r>
            <a:r>
              <a:rPr lang="en-GB" sz="1600" dirty="0" smtClean="0">
                <a:solidFill>
                  <a:schemeClr val="bg1"/>
                </a:solidFill>
              </a:rPr>
              <a:t>foot.</a:t>
            </a:r>
          </a:p>
          <a:p>
            <a:r>
              <a:rPr lang="en-GB" sz="1600" dirty="0">
                <a:solidFill>
                  <a:schemeClr val="bg1"/>
                </a:solidFill>
              </a:rPr>
              <a:t>-</a:t>
            </a:r>
            <a:r>
              <a:rPr lang="en-GB" sz="1600" dirty="0" smtClean="0">
                <a:solidFill>
                  <a:schemeClr val="bg1"/>
                </a:solidFill>
              </a:rPr>
              <a:t>Find </a:t>
            </a:r>
            <a:r>
              <a:rPr lang="en-GB" sz="1600" dirty="0">
                <a:solidFill>
                  <a:schemeClr val="bg1"/>
                </a:solidFill>
              </a:rPr>
              <a:t>as many different ways of jumping over your objects on 2 feet or 1 foot. </a:t>
            </a:r>
          </a:p>
          <a:p>
            <a:r>
              <a:rPr lang="en-GB" sz="1600" dirty="0" smtClean="0">
                <a:solidFill>
                  <a:schemeClr val="bg1"/>
                </a:solidFill>
              </a:rPr>
              <a:t>-Can </a:t>
            </a:r>
            <a:r>
              <a:rPr lang="en-GB" sz="1600" dirty="0">
                <a:solidFill>
                  <a:schemeClr val="bg1"/>
                </a:solidFill>
              </a:rPr>
              <a:t>you create a route or circuit for your jumping?</a:t>
            </a:r>
          </a:p>
          <a:p>
            <a:endParaRPr lang="en-GB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481" y="4206028"/>
            <a:ext cx="632155" cy="6321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46573" y="-46569"/>
            <a:ext cx="38899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ysClr val="windowText" lastClr="000000"/>
                </a:solidFill>
              </a:rPr>
              <a:t>Practice</a:t>
            </a:r>
            <a:endParaRPr lang="en-GB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Use your objects to make a V </a:t>
            </a:r>
            <a:r>
              <a:rPr lang="en-GB" sz="1400" dirty="0" smtClean="0">
                <a:solidFill>
                  <a:sysClr val="windowText" lastClr="000000"/>
                </a:solidFill>
              </a:rPr>
              <a:t>shape</a:t>
            </a:r>
          </a:p>
          <a:p>
            <a:pPr algn="ctr"/>
            <a:endParaRPr lang="en-GB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Start at the narrow end and jump across from one side to the other. Try using 1 foot and 2 foot jumps first. Then just jump 2 feet to 2 feet.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See how far along you can jump across your ‘V’. 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How </a:t>
            </a:r>
            <a:r>
              <a:rPr lang="en-GB" sz="1400" dirty="0">
                <a:solidFill>
                  <a:sysClr val="windowText" lastClr="000000"/>
                </a:solidFill>
              </a:rPr>
              <a:t>did it feel </a:t>
            </a:r>
            <a:r>
              <a:rPr lang="en-GB" sz="1400">
                <a:solidFill>
                  <a:sysClr val="windowText" lastClr="000000"/>
                </a:solidFill>
              </a:rPr>
              <a:t>when </a:t>
            </a:r>
            <a:r>
              <a:rPr lang="en-GB" sz="1400" smtClean="0">
                <a:solidFill>
                  <a:sysClr val="windowText" lastClr="000000"/>
                </a:solidFill>
              </a:rPr>
              <a:t>you </a:t>
            </a:r>
            <a:r>
              <a:rPr lang="en-GB" sz="1400">
                <a:solidFill>
                  <a:sysClr val="windowText" lastClr="000000"/>
                </a:solidFill>
              </a:rPr>
              <a:t>jumped </a:t>
            </a:r>
            <a:endParaRPr lang="en-GB" sz="140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smtClean="0">
                <a:solidFill>
                  <a:sysClr val="windowText" lastClr="000000"/>
                </a:solidFill>
              </a:rPr>
              <a:t>further each </a:t>
            </a:r>
            <a:r>
              <a:rPr lang="en-GB" sz="1400" dirty="0" smtClean="0">
                <a:solidFill>
                  <a:sysClr val="windowText" lastClr="000000"/>
                </a:solidFill>
              </a:rPr>
              <a:t>time </a:t>
            </a:r>
            <a:r>
              <a:rPr lang="en-GB" sz="1400" dirty="0">
                <a:solidFill>
                  <a:sysClr val="windowText" lastClr="000000"/>
                </a:solidFill>
              </a:rPr>
              <a:t>you </a:t>
            </a:r>
            <a:endParaRPr lang="en-GB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practiced </a:t>
            </a:r>
            <a:r>
              <a:rPr lang="en-GB" sz="1400" dirty="0" smtClean="0">
                <a:solidFill>
                  <a:sysClr val="windowText" lastClr="000000"/>
                </a:solidFill>
              </a:rPr>
              <a:t>this?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144" y="-9951"/>
            <a:ext cx="620969" cy="6209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24798" y="1439117"/>
            <a:ext cx="31625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</a:t>
            </a:r>
            <a:r>
              <a:rPr lang="en-GB" sz="1600" dirty="0">
                <a:solidFill>
                  <a:schemeClr val="bg1"/>
                </a:solidFill>
              </a:rPr>
              <a:t>you find out who won </a:t>
            </a:r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the Gold </a:t>
            </a:r>
            <a:r>
              <a:rPr lang="en-GB" sz="1600" dirty="0">
                <a:solidFill>
                  <a:schemeClr val="bg1"/>
                </a:solidFill>
              </a:rPr>
              <a:t>medal and how far they jumped? 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Can </a:t>
            </a:r>
            <a:r>
              <a:rPr lang="en-GB" sz="1600" dirty="0">
                <a:solidFill>
                  <a:schemeClr val="bg1"/>
                </a:solidFill>
              </a:rPr>
              <a:t>you find out who  the World Record holder is now? </a:t>
            </a: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What </a:t>
            </a:r>
            <a:r>
              <a:rPr lang="en-GB" sz="1600" dirty="0">
                <a:solidFill>
                  <a:schemeClr val="bg1"/>
                </a:solidFill>
              </a:rPr>
              <a:t>is the current World </a:t>
            </a:r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Record </a:t>
            </a:r>
            <a:r>
              <a:rPr lang="en-GB" sz="1600" dirty="0">
                <a:solidFill>
                  <a:schemeClr val="bg1"/>
                </a:solidFill>
              </a:rPr>
              <a:t>and when was it </a:t>
            </a:r>
            <a:endParaRPr lang="en-GB" sz="1600" dirty="0" smtClean="0">
              <a:solidFill>
                <a:schemeClr val="bg1"/>
              </a:solidFill>
            </a:endParaRPr>
          </a:p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achieved?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092" y="2855985"/>
            <a:ext cx="607162" cy="6071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582914" y="5389138"/>
            <a:ext cx="2542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Parent’s Tip! </a:t>
            </a:r>
            <a:endParaRPr lang="en-GB" dirty="0" smtClean="0"/>
          </a:p>
          <a:p>
            <a:pPr algn="ctr"/>
            <a:r>
              <a:rPr lang="en-GB" dirty="0" smtClean="0"/>
              <a:t>Start </a:t>
            </a:r>
            <a:r>
              <a:rPr lang="en-GB" dirty="0"/>
              <a:t>with a narrow ‘V’ and gradually increase it as your child improves.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49" y="4522105"/>
            <a:ext cx="1005230" cy="10052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840324" y="-46569"/>
            <a:ext cx="34301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solidFill>
                  <a:schemeClr val="bg1"/>
                </a:solidFill>
              </a:rPr>
              <a:t>Develop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Use these Top Tips to help you jump further: </a:t>
            </a:r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bg1"/>
                </a:solidFill>
              </a:rPr>
              <a:t>Start with your knees bent. </a:t>
            </a:r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bg1"/>
                </a:solidFill>
              </a:rPr>
              <a:t>Swing your arms and reach forwards as you jump. </a:t>
            </a:r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EXPLODE </a:t>
            </a:r>
            <a:r>
              <a:rPr lang="en-GB" sz="1400" dirty="0">
                <a:solidFill>
                  <a:schemeClr val="bg1"/>
                </a:solidFill>
              </a:rPr>
              <a:t>up and forwards using your legs and toes to push off.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Can you create an instructions poster for practicing and improving a standing </a:t>
            </a:r>
            <a:r>
              <a:rPr lang="en-GB" sz="1400" dirty="0" smtClean="0">
                <a:solidFill>
                  <a:schemeClr val="bg1"/>
                </a:solidFill>
              </a:rPr>
              <a:t>long jump?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96" y="5424077"/>
            <a:ext cx="1331421" cy="113045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50864">
            <a:off x="4027413" y="-6363"/>
            <a:ext cx="1111409" cy="7926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95944">
            <a:off x="4386495" y="-16432"/>
            <a:ext cx="1111409" cy="7926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48498" y="899581"/>
            <a:ext cx="2515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last long jump in the Olympics was in 1912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178" y="2894058"/>
            <a:ext cx="1468992" cy="10282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931" y="899581"/>
            <a:ext cx="676259" cy="676259"/>
          </a:xfrm>
          <a:prstGeom prst="rect">
            <a:avLst/>
          </a:prstGeom>
        </p:spPr>
      </p:pic>
      <p:sp>
        <p:nvSpPr>
          <p:cNvPr id="17" name="Right Arrow 16"/>
          <p:cNvSpPr/>
          <p:nvPr/>
        </p:nvSpPr>
        <p:spPr>
          <a:xfrm rot="8344608">
            <a:off x="4817307" y="2536469"/>
            <a:ext cx="741681" cy="195187"/>
          </a:xfrm>
          <a:prstGeom prst="rightArrow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338506" y="2212739"/>
            <a:ext cx="2731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Give your instructions to </a:t>
            </a:r>
            <a:r>
              <a:rPr lang="en-GB" sz="1400" dirty="0" smtClean="0">
                <a:solidFill>
                  <a:schemeClr val="bg1"/>
                </a:solidFill>
              </a:rPr>
              <a:t>someone in your </a:t>
            </a:r>
            <a:r>
              <a:rPr lang="en-GB" sz="1400" dirty="0">
                <a:solidFill>
                  <a:schemeClr val="bg1"/>
                </a:solidFill>
              </a:rPr>
              <a:t>family and ask them to use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them to improve their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technique.</a:t>
            </a:r>
          </a:p>
        </p:txBody>
      </p:sp>
    </p:spTree>
    <p:extLst>
      <p:ext uri="{BB962C8B-B14F-4D97-AF65-F5344CB8AC3E}">
        <p14:creationId xmlns:p14="http://schemas.microsoft.com/office/powerpoint/2010/main" val="32239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C7D9E6-B0D9-433E-BD46-EB60F64F4DA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Research presentation</Template>
  <TotalTime>0</TotalTime>
  <Words>309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Segoe UI</vt:lpstr>
      <vt:lpstr>Office Theme</vt:lpstr>
      <vt:lpstr>Athletics UKS2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2020-04-22T09:38:34Z</dcterms:created>
  <dcterms:modified xsi:type="dcterms:W3CDTF">2020-04-23T10:02:08Z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