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67463" autoAdjust="0"/>
  </p:normalViewPr>
  <p:slideViewPr>
    <p:cSldViewPr snapToGrid="0">
      <p:cViewPr>
        <p:scale>
          <a:sx n="87" d="100"/>
          <a:sy n="87" d="100"/>
        </p:scale>
        <p:origin x="6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893" y="4242396"/>
            <a:ext cx="5609222" cy="136321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Basketball PE Challenge</a:t>
            </a:r>
            <a:endParaRPr lang="en-US" sz="4400" dirty="0"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F6E384F5-137A-40B1-97F0-694CC6ECD5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EBA87361-6D30-46E4-834B-719CF5905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="" xmlns:a16="http://schemas.microsoft.com/office/drawing/2014/main" id="{9DBC4630-03DA-474F-BBCB-BA3AE6B317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D89DB1C0-FEEC-4CB6-88B2-F9C5562E0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8418A25-6EAC-4140-BFE6-284E1925B5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08163D1C-ED91-4D5F-A33B-CF1256B270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31103AB2-C090-458F-B752-294F23AFA8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98" y="2449807"/>
            <a:ext cx="279440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Explore</a:t>
            </a: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Find any ball that bounces. How many different things can you do with the ball?</a:t>
            </a: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many ways can you bounce the ball or move the ball around your body?</a:t>
            </a: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Bright ideas: </a:t>
            </a:r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Bounce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and catch with two hands. </a:t>
            </a:r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Bounce with one hand and catch with two hands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Bounce with one hand and catch with the other.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0929" y="129189"/>
            <a:ext cx="24358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How many times can you bounce the ball and catch it in 1 minute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High-Five all the members of your family who completed the challenge!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78" y="31736"/>
            <a:ext cx="969938" cy="9699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95913" y="1142617"/>
            <a:ext cx="1999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How many different shapes can you find on the court? </a:t>
            </a:r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</a:t>
            </a:r>
            <a:r>
              <a:rPr lang="en-GB" sz="1600" dirty="0">
                <a:solidFill>
                  <a:schemeClr val="bg1"/>
                </a:solidFill>
              </a:rPr>
              <a:t>you find a shape with 4 </a:t>
            </a:r>
            <a:r>
              <a:rPr lang="en-GB" sz="1600" dirty="0" smtClean="0">
                <a:solidFill>
                  <a:schemeClr val="bg1"/>
                </a:solidFill>
              </a:rPr>
              <a:t>sides? </a:t>
            </a: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you find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a curved shape?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="" xmlns:a16="http://schemas.microsoft.com/office/drawing/2014/main" id="{83D471F3-782A-4BA1-9CAB-FF5CDF0A75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08000" rtlCol="0" anchor="ctr">
            <a:noAutofit/>
          </a:bodyPr>
          <a:lstStyle/>
          <a:p>
            <a:pPr lvl="0" algn="ctr">
              <a:defRPr/>
            </a:pPr>
            <a:r>
              <a:rPr lang="en-GB">
                <a:solidFill>
                  <a:prstClr val="white"/>
                </a:solidFill>
              </a:rPr>
              <a:t>Make up a game that will help other people to improve bouncing the ball.</a:t>
            </a: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18" y="3505481"/>
            <a:ext cx="1357251" cy="23700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94173" y="3384672"/>
            <a:ext cx="1286182" cy="12861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17728" y="0"/>
            <a:ext cx="29614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smtClean="0">
                <a:solidFill>
                  <a:schemeClr val="bg1"/>
                </a:solidFill>
              </a:rPr>
              <a:t>Develop </a:t>
            </a:r>
            <a:endParaRPr lang="en-GB" sz="2400" b="1" u="sng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up a game that will help other people to improve bouncing the ball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What are the Rules of your game?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How does it help you improve?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47865" y="5136206"/>
            <a:ext cx="604032" cy="6040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724" y="2508343"/>
            <a:ext cx="780826" cy="7808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49" y="228858"/>
            <a:ext cx="896845" cy="8968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29" y="3910979"/>
            <a:ext cx="1063752" cy="10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C7D9E6-B0D9-433E-BD46-EB60F64F4D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Research presentation</Template>
  <TotalTime>0</TotalTime>
  <Words>170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Segoe UI</vt:lpstr>
      <vt:lpstr>Office Theme</vt:lpstr>
      <vt:lpstr>Basketball PE Challenge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2020-04-21T11:40:33Z</dcterms:created>
  <dcterms:modified xsi:type="dcterms:W3CDTF">2020-04-21T12:20:06Z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