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5.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494" r:id="rId5"/>
    <p:sldId id="495" r:id="rId6"/>
    <p:sldId id="256" r:id="rId7"/>
    <p:sldId id="269" r:id="rId8"/>
    <p:sldId id="259" r:id="rId9"/>
    <p:sldId id="268" r:id="rId10"/>
    <p:sldId id="493" r:id="rId11"/>
    <p:sldId id="446" r:id="rId12"/>
    <p:sldId id="476" r:id="rId13"/>
    <p:sldId id="266" r:id="rId14"/>
    <p:sldId id="384" r:id="rId15"/>
    <p:sldId id="271" r:id="rId16"/>
    <p:sldId id="497" r:id="rId17"/>
    <p:sldId id="272" r:id="rId18"/>
    <p:sldId id="341" r:id="rId19"/>
    <p:sldId id="351" r:id="rId20"/>
    <p:sldId id="352" r:id="rId21"/>
    <p:sldId id="273" r:id="rId22"/>
    <p:sldId id="342" r:id="rId23"/>
    <p:sldId id="498" r:id="rId24"/>
    <p:sldId id="473" r:id="rId25"/>
    <p:sldId id="470" r:id="rId26"/>
    <p:sldId id="280" r:id="rId27"/>
    <p:sldId id="277" r:id="rId28"/>
    <p:sldId id="354" r:id="rId29"/>
    <p:sldId id="355" r:id="rId30"/>
    <p:sldId id="418" r:id="rId31"/>
    <p:sldId id="417" r:id="rId32"/>
    <p:sldId id="416" r:id="rId33"/>
    <p:sldId id="419" r:id="rId34"/>
    <p:sldId id="303" r:id="rId35"/>
    <p:sldId id="356" r:id="rId36"/>
    <p:sldId id="484" r:id="rId37"/>
    <p:sldId id="452" r:id="rId38"/>
    <p:sldId id="345" r:id="rId39"/>
    <p:sldId id="344" r:id="rId40"/>
    <p:sldId id="333" r:id="rId41"/>
    <p:sldId id="376" r:id="rId42"/>
    <p:sldId id="260" r:id="rId43"/>
    <p:sldId id="298" r:id="rId44"/>
    <p:sldId id="479" r:id="rId45"/>
    <p:sldId id="488" r:id="rId46"/>
    <p:sldId id="383" r:id="rId47"/>
    <p:sldId id="358" r:id="rId48"/>
    <p:sldId id="359" r:id="rId49"/>
    <p:sldId id="263" r:id="rId50"/>
    <p:sldId id="496" r:id="rId51"/>
    <p:sldId id="307" r:id="rId52"/>
  </p:sldIdLst>
  <p:sldSz cx="9144000" cy="6858000" type="screen4x3"/>
  <p:notesSz cx="6858000" cy="9144000"/>
  <p:custShowLst>
    <p:custShow name="West Kirby Primary Conway Centre" id="0">
      <p:sldLst>
        <p:sld r:id="rId7"/>
        <p:sld r:id="rId8"/>
        <p:sld r:id="rId10"/>
        <p:sld r:id="rId11"/>
        <p:sld r:id="rId12"/>
        <p:sld r:id="rId13"/>
        <p:sld r:id="rId14"/>
        <p:sld r:id="rId15"/>
        <p:sld r:id="rId16"/>
        <p:sld r:id="rId18"/>
        <p:sld r:id="rId20"/>
        <p:sld r:id="rId21"/>
        <p:sld r:id="rId22"/>
        <p:sld r:id="rId23"/>
        <p:sld r:id="rId25"/>
        <p:sld r:id="rId26"/>
        <p:sld r:id="rId28"/>
        <p:sld r:id="rId29"/>
        <p:sld r:id="rId30"/>
        <p:sld r:id="rId33"/>
        <p:sld r:id="rId35"/>
        <p:sld r:id="rId36"/>
        <p:sld r:id="rId41"/>
        <p:sld r:id="rId42"/>
        <p:sld r:id="rId43"/>
        <p:sld r:id="rId48"/>
        <p:sld r:id="rId49"/>
      </p:sldLst>
    </p:custShow>
  </p:custShowLst>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9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varScale="1">
        <p:scale>
          <a:sx n="70" d="100"/>
          <a:sy n="70" d="100"/>
        </p:scale>
        <p:origin x="1386" y="4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Lst>
  </p:outlineViewPr>
  <p:notesTextViewPr>
    <p:cViewPr>
      <p:scale>
        <a:sx n="100" d="100"/>
        <a:sy n="100" d="100"/>
      </p:scale>
      <p:origin x="0" y="0"/>
    </p:cViewPr>
  </p:notesTextViewPr>
  <p:sorterViewPr>
    <p:cViewPr>
      <p:scale>
        <a:sx n="66" d="100"/>
        <a:sy n="66" d="100"/>
      </p:scale>
      <p:origin x="0" y="1554"/>
    </p:cViewPr>
  </p:sorterViewPr>
  <p:notesViewPr>
    <p:cSldViewPr>
      <p:cViewPr varScale="1">
        <p:scale>
          <a:sx n="53" d="100"/>
          <a:sy n="53" d="100"/>
        </p:scale>
        <p:origin x="20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2.xml"/><Relationship Id="rId26" Type="http://schemas.openxmlformats.org/officeDocument/2006/relationships/slide" Target="slides/slide30.xml"/><Relationship Id="rId39" Type="http://schemas.openxmlformats.org/officeDocument/2006/relationships/slide" Target="slides/slide43.xml"/><Relationship Id="rId21" Type="http://schemas.openxmlformats.org/officeDocument/2006/relationships/slide" Target="slides/slide25.xml"/><Relationship Id="rId34" Type="http://schemas.openxmlformats.org/officeDocument/2006/relationships/slide" Target="slides/slide38.xml"/><Relationship Id="rId42" Type="http://schemas.openxmlformats.org/officeDocument/2006/relationships/slide" Target="slides/slide46.xml"/><Relationship Id="rId7" Type="http://schemas.openxmlformats.org/officeDocument/2006/relationships/slide" Target="slides/slide9.xml"/><Relationship Id="rId2" Type="http://schemas.openxmlformats.org/officeDocument/2006/relationships/slide" Target="slides/slide4.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3.xml"/><Relationship Id="rId41" Type="http://schemas.openxmlformats.org/officeDocument/2006/relationships/slide" Target="slides/slide45.xml"/><Relationship Id="rId1" Type="http://schemas.openxmlformats.org/officeDocument/2006/relationships/slide" Target="slides/slide3.xml"/><Relationship Id="rId6" Type="http://schemas.openxmlformats.org/officeDocument/2006/relationships/slide" Target="slides/slide8.xml"/><Relationship Id="rId11" Type="http://schemas.openxmlformats.org/officeDocument/2006/relationships/slide" Target="slides/slide14.xml"/><Relationship Id="rId24" Type="http://schemas.openxmlformats.org/officeDocument/2006/relationships/slide" Target="slides/slide28.xml"/><Relationship Id="rId32" Type="http://schemas.openxmlformats.org/officeDocument/2006/relationships/slide" Target="slides/slide36.xml"/><Relationship Id="rId37" Type="http://schemas.openxmlformats.org/officeDocument/2006/relationships/slide" Target="slides/slide41.xml"/><Relationship Id="rId40" Type="http://schemas.openxmlformats.org/officeDocument/2006/relationships/slide" Target="slides/slide44.xml"/><Relationship Id="rId5" Type="http://schemas.openxmlformats.org/officeDocument/2006/relationships/slide" Target="slides/slide7.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2.xml"/><Relationship Id="rId36" Type="http://schemas.openxmlformats.org/officeDocument/2006/relationships/slide" Target="slides/slide40.xml"/><Relationship Id="rId10" Type="http://schemas.openxmlformats.org/officeDocument/2006/relationships/slide" Target="slides/slide12.xml"/><Relationship Id="rId19" Type="http://schemas.openxmlformats.org/officeDocument/2006/relationships/slide" Target="slides/slide23.xml"/><Relationship Id="rId31" Type="http://schemas.openxmlformats.org/officeDocument/2006/relationships/slide" Target="slides/slide35.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1.xml"/><Relationship Id="rId30" Type="http://schemas.openxmlformats.org/officeDocument/2006/relationships/slide" Target="slides/slide34.xml"/><Relationship Id="rId35" Type="http://schemas.openxmlformats.org/officeDocument/2006/relationships/slide" Target="slides/slide39.xml"/><Relationship Id="rId43" Type="http://schemas.openxmlformats.org/officeDocument/2006/relationships/slide" Target="slides/slide48.xml"/><Relationship Id="rId8" Type="http://schemas.openxmlformats.org/officeDocument/2006/relationships/slide" Target="slides/slide10.xml"/><Relationship Id="rId3" Type="http://schemas.openxmlformats.org/officeDocument/2006/relationships/slide" Target="slides/slide5.xml"/><Relationship Id="rId12" Type="http://schemas.openxmlformats.org/officeDocument/2006/relationships/slide" Target="slides/slide15.xml"/><Relationship Id="rId17" Type="http://schemas.openxmlformats.org/officeDocument/2006/relationships/slide" Target="slides/slide21.xml"/><Relationship Id="rId25" Type="http://schemas.openxmlformats.org/officeDocument/2006/relationships/slide" Target="slides/slide29.xml"/><Relationship Id="rId33" Type="http://schemas.openxmlformats.org/officeDocument/2006/relationships/slide" Target="slides/slide37.xml"/><Relationship Id="rId38"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1BF719-953F-D3C9-D033-2ACAB2936E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mn-cs"/>
              </a:defRPr>
            </a:lvl1pPr>
          </a:lstStyle>
          <a:p>
            <a:pPr>
              <a:defRPr/>
            </a:pPr>
            <a:endParaRPr lang="en-GB"/>
          </a:p>
        </p:txBody>
      </p:sp>
      <p:sp>
        <p:nvSpPr>
          <p:cNvPr id="3" name="Date Placeholder 2">
            <a:extLst>
              <a:ext uri="{FF2B5EF4-FFF2-40B4-BE49-F238E27FC236}">
                <a16:creationId xmlns:a16="http://schemas.microsoft.com/office/drawing/2014/main" id="{563F681A-3CB5-F022-1F24-9E290A7DD4D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mn-cs"/>
              </a:defRPr>
            </a:lvl1pPr>
          </a:lstStyle>
          <a:p>
            <a:pPr>
              <a:defRPr/>
            </a:pPr>
            <a:fld id="{AC642141-BC6D-437E-9C9E-9D5F7D296853}" type="datetimeFigureOut">
              <a:rPr lang="en-US"/>
              <a:pPr>
                <a:defRPr/>
              </a:pPr>
              <a:t>11/15/2023</a:t>
            </a:fld>
            <a:endParaRPr lang="en-GB"/>
          </a:p>
        </p:txBody>
      </p:sp>
      <p:sp>
        <p:nvSpPr>
          <p:cNvPr id="4" name="Slide Image Placeholder 3">
            <a:extLst>
              <a:ext uri="{FF2B5EF4-FFF2-40B4-BE49-F238E27FC236}">
                <a16:creationId xmlns:a16="http://schemas.microsoft.com/office/drawing/2014/main" id="{1AF9F735-A63C-5F24-702F-97F736786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693DEB5D-2368-52EB-03BE-927A439ED98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1CC2295-1CDD-AA93-D4A0-90757F58F03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mn-cs"/>
              </a:defRPr>
            </a:lvl1pPr>
          </a:lstStyle>
          <a:p>
            <a:pPr>
              <a:defRPr/>
            </a:pPr>
            <a:endParaRPr lang="en-GB"/>
          </a:p>
        </p:txBody>
      </p:sp>
      <p:sp>
        <p:nvSpPr>
          <p:cNvPr id="7" name="Slide Number Placeholder 6">
            <a:extLst>
              <a:ext uri="{FF2B5EF4-FFF2-40B4-BE49-F238E27FC236}">
                <a16:creationId xmlns:a16="http://schemas.microsoft.com/office/drawing/2014/main" id="{74F27B34-CF75-06CA-579E-13EFED6B978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4E6353C-2904-41DA-AF32-1603D6BA6C67}"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E6353C-2904-41DA-AF32-1603D6BA6C67}" type="slidenum">
              <a:rPr lang="en-GB" altLang="en-US" smtClean="0"/>
              <a:pPr/>
              <a:t>1</a:t>
            </a:fld>
            <a:endParaRPr lang="en-GB" altLang="en-US"/>
          </a:p>
        </p:txBody>
      </p:sp>
    </p:spTree>
    <p:extLst>
      <p:ext uri="{BB962C8B-B14F-4D97-AF65-F5344CB8AC3E}">
        <p14:creationId xmlns:p14="http://schemas.microsoft.com/office/powerpoint/2010/main" val="416914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AA471C3-1FE8-5E7E-5700-1C908086B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BD6E6269-C0BC-D71E-AF09-B30496542A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64AA6BBA-2DF7-94FB-1290-BB30506215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E228018-BE3E-4EDC-9013-FAB6440A2319}" type="slidenum">
              <a:rPr lang="en-GB" altLang="en-US" sz="1200"/>
              <a:pPr/>
              <a:t>10</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ADD4FFC7-97C8-10CF-F486-618C7F7753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1182656-E1C8-263D-879C-E98CFC286C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2FEDE6F4-0DAA-B2CC-1297-EE976BF6C4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3694BD0-72A3-4514-B625-78C8DCBA401B}" type="slidenum">
              <a:rPr lang="en-GB" altLang="en-US" sz="1200"/>
              <a:pPr/>
              <a:t>11</a:t>
            </a:fld>
            <a:endParaRPr lang="en-GB"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65A8D00-DD1D-9E09-E15E-F626DFEDD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2209535-44F3-49B3-222C-CB9C1FD53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8CF00F08-17AC-5013-C99A-E56FC6E2C8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22EDB16-4CE0-4FC1-B50C-C996E85CAA8F}" type="slidenum">
              <a:rPr lang="en-GB" altLang="en-US" sz="1200"/>
              <a:pPr/>
              <a:t>12</a:t>
            </a:fld>
            <a:endParaRPr lang="en-GB"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502BB37B-D3ED-DFB0-3007-CA0664A2CD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2B8EEF43-F411-1728-FD42-FB7CF80271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a:extLst>
              <a:ext uri="{FF2B5EF4-FFF2-40B4-BE49-F238E27FC236}">
                <a16:creationId xmlns:a16="http://schemas.microsoft.com/office/drawing/2014/main" id="{08D9DFA9-C6BE-6E87-A32A-0F3DBE026C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7CAD96F-A340-40E9-8D61-6F51B15D6433}" type="slidenum">
              <a:rPr lang="en-GB" altLang="en-US" sz="1200"/>
              <a:pPr/>
              <a:t>14</a:t>
            </a:fld>
            <a:endParaRPr lang="en-GB"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95D538E-4EEB-9164-F9FA-F6F060EE4C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EBC7C62A-6712-BADF-4C49-DAC4D9FB0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51478838-4471-FC3E-E4F4-45E0CEF2FD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E29965F-DB6D-4CE6-81BA-2171C912DB20}" type="slidenum">
              <a:rPr lang="en-GB" altLang="en-US" sz="1200"/>
              <a:pPr/>
              <a:t>15</a:t>
            </a:fld>
            <a:endParaRPr lang="en-GB"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3699B69-A777-97CB-39A4-A1DEB146C7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251232C3-1069-F942-68E5-12F33AB32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445276F5-9ED7-278D-7FA0-70556E4D98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AB712E5-6F34-442D-884B-5EAE3450EBB7}" type="slidenum">
              <a:rPr lang="en-GB" altLang="en-US" sz="1200"/>
              <a:pPr/>
              <a:t>16</a:t>
            </a:fld>
            <a:endParaRPr lang="en-GB"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391C632-8A4E-EEFB-5F69-AB421660D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0F6CD0D-A4E4-BFCF-F056-500B0CA6C7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4656FE45-7946-7597-3B6C-54DDF1EBE3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00ED51-B4DF-4E23-83F3-E416CE44BBBC}" type="slidenum">
              <a:rPr lang="en-GB" altLang="en-US" sz="1200"/>
              <a:pPr/>
              <a:t>17</a:t>
            </a:fld>
            <a:endParaRPr lang="en-GB"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3CB9891-DAFA-96FE-5BBF-8450D6E2F2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AF469219-4E97-CAB7-B68A-4947A4B153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0A8775BF-08DF-1793-D3AC-0B37CE0387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5DA3B85-CD36-44F1-BAC8-3CB1032BE972}" type="slidenum">
              <a:rPr lang="en-GB" altLang="en-US" sz="1200"/>
              <a:pPr/>
              <a:t>18</a:t>
            </a:fld>
            <a:endParaRPr lang="en-GB"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B24C646-9D6C-9976-C6EE-419ACFBB04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74E6821C-A4A6-FFD4-EDC6-CE256D4680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3B75607B-9C8E-D886-CD69-DC03CBBACF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D31DA42-05EF-4175-BC26-B53DD017C470}" type="slidenum">
              <a:rPr lang="en-GB" altLang="en-US" sz="1200"/>
              <a:pPr/>
              <a:t>19</a:t>
            </a:fld>
            <a:endParaRPr lang="en-GB"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198EC7B-089C-7936-8332-DAFC869B1D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06904CEC-7122-780B-58F5-FC8477F73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FD06F4E3-DF66-BE35-C3CC-382E579E05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73E7008-7A3F-4E12-B3FC-423C00266467}" type="slidenum">
              <a:rPr lang="en-GB" altLang="en-US" sz="1200"/>
              <a:pPr/>
              <a:t>21</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endParaRPr lang="en-GB" dirty="0"/>
          </a:p>
        </p:txBody>
      </p:sp>
      <p:sp>
        <p:nvSpPr>
          <p:cNvPr id="4" name="Slide Number Placeholder 3"/>
          <p:cNvSpPr>
            <a:spLocks noGrp="1"/>
          </p:cNvSpPr>
          <p:nvPr>
            <p:ph type="sldNum" sz="quarter" idx="5"/>
          </p:nvPr>
        </p:nvSpPr>
        <p:spPr/>
        <p:txBody>
          <a:bodyPr/>
          <a:lstStyle/>
          <a:p>
            <a:fld id="{C4E6353C-2904-41DA-AF32-1603D6BA6C67}" type="slidenum">
              <a:rPr lang="en-GB" altLang="en-US" smtClean="0"/>
              <a:pPr/>
              <a:t>2</a:t>
            </a:fld>
            <a:endParaRPr lang="en-GB" altLang="en-US"/>
          </a:p>
        </p:txBody>
      </p:sp>
    </p:spTree>
    <p:extLst>
      <p:ext uri="{BB962C8B-B14F-4D97-AF65-F5344CB8AC3E}">
        <p14:creationId xmlns:p14="http://schemas.microsoft.com/office/powerpoint/2010/main" val="302166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46D90A6-D1A7-FA4F-42D4-B1C6161295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793BC416-B31F-59AB-8F12-00558BBF9A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350E48E0-25D1-1450-88F2-3A6A3FFC0E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B47B643-40F6-4295-A44E-1DE0F3247E48}" type="slidenum">
              <a:rPr lang="en-GB" altLang="en-US" sz="1200"/>
              <a:pPr/>
              <a:t>22</a:t>
            </a:fld>
            <a:endParaRPr lang="en-GB"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A95E7AE-13E5-E894-6F36-0CA7C8E6A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45191C86-0BAC-B451-0ADD-EC5977B4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4DC78F3A-1B87-96E7-0B09-C9F4D51AC5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EB27023-F493-4819-BAF6-42405BA97E0A}" type="slidenum">
              <a:rPr lang="en-GB" altLang="en-US" sz="1200"/>
              <a:pPr/>
              <a:t>23</a:t>
            </a:fld>
            <a:endParaRPr lang="en-GB"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59EA312-0792-181B-86CC-0931F9B1C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9823337-4428-7BFB-DEDD-BFF2B37C05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Slide Number Placeholder 3">
            <a:extLst>
              <a:ext uri="{FF2B5EF4-FFF2-40B4-BE49-F238E27FC236}">
                <a16:creationId xmlns:a16="http://schemas.microsoft.com/office/drawing/2014/main" id="{9A481630-30CE-9C06-F001-042197A2F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532D8F6-3667-468E-8226-21F141A19CBE}" type="slidenum">
              <a:rPr lang="en-GB" altLang="en-US" sz="1200"/>
              <a:pPr/>
              <a:t>24</a:t>
            </a:fld>
            <a:endParaRPr lang="en-GB"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96ED3C1-5991-B171-0178-308743ADC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C467D3D-BC20-01DC-1296-AC85B34B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1E64FD8C-A9D9-BA97-0E1C-0CBB4FA9A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C94DDBF-66F9-40FF-888C-8C710C467286}" type="slidenum">
              <a:rPr lang="en-GB" altLang="en-US" sz="1200"/>
              <a:pPr/>
              <a:t>25</a:t>
            </a:fld>
            <a:endParaRPr lang="en-GB"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4BBC9F6-8E80-ABBA-2349-158E8C7CC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9C18337-DDD1-FCFF-5E0A-F53D38873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3972" name="Slide Number Placeholder 3">
            <a:extLst>
              <a:ext uri="{FF2B5EF4-FFF2-40B4-BE49-F238E27FC236}">
                <a16:creationId xmlns:a16="http://schemas.microsoft.com/office/drawing/2014/main" id="{650C2860-E124-57B4-A34D-40E35E909F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16A612A-943E-490C-B56E-AF5A43F9C01E}" type="slidenum">
              <a:rPr lang="en-GB" altLang="en-US" sz="1200"/>
              <a:pPr/>
              <a:t>26</a:t>
            </a:fld>
            <a:endParaRPr lang="en-GB"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319BBD3-69AB-E16D-18AD-7F79BFA9F6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DEEE51DD-746B-2250-7DD5-ED1479239D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a:extLst>
              <a:ext uri="{FF2B5EF4-FFF2-40B4-BE49-F238E27FC236}">
                <a16:creationId xmlns:a16="http://schemas.microsoft.com/office/drawing/2014/main" id="{FD11EE13-0C6B-B62F-A32C-1E5A963A47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FDEE113-843A-4BC8-BCA2-C27784DCCEB8}" type="slidenum">
              <a:rPr lang="en-GB" altLang="en-US" sz="1200"/>
              <a:pPr/>
              <a:t>27</a:t>
            </a:fld>
            <a:endParaRPr lang="en-GB"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4C5FD83-46E3-DF87-C9A8-6145994BCB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104D796-3203-3362-3B62-296B6BA517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779F740F-A9A2-6E66-CEA9-43E06AECB4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1002C24-EDF8-42F4-ACCA-5E3FE572E5CE}" type="slidenum">
              <a:rPr lang="en-GB" altLang="en-US" sz="1200"/>
              <a:pPr/>
              <a:t>28</a:t>
            </a:fld>
            <a:endParaRPr lang="en-GB"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4951174-35B9-D1BA-0D0B-E60D12D31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2EF2ADD1-00E5-7E42-AB38-4A6767E0AA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a:extLst>
              <a:ext uri="{FF2B5EF4-FFF2-40B4-BE49-F238E27FC236}">
                <a16:creationId xmlns:a16="http://schemas.microsoft.com/office/drawing/2014/main" id="{4326F971-3F6F-8BB7-334B-0BF626F5FB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F95E57A-C3D6-4199-BB3F-94A6EADD0DAE}" type="slidenum">
              <a:rPr lang="en-GB" altLang="en-US" sz="1200"/>
              <a:pPr/>
              <a:t>29</a:t>
            </a:fld>
            <a:endParaRPr lang="en-GB"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E35DA578-B708-F138-7B17-2E3B915C15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728445C-D8FF-2444-5D15-2AE83B610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A017B3EF-DCB1-819A-E194-F59FE08797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6AD2D75F-46BA-4894-B483-97B5FD3FB9F2}" type="slidenum">
              <a:rPr lang="en-GB" altLang="en-US" sz="1200"/>
              <a:pPr/>
              <a:t>30</a:t>
            </a:fld>
            <a:endParaRPr lang="en-GB"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1B3E4DD9-4FD6-14D0-C691-E8B06AF8CC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A2FDF4F0-4DC4-6ED7-421A-DF80B20137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B02F912F-F7EF-D879-F509-F55DF30E1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17B80EC-4E97-42A0-993B-15C0E8FE39D8}" type="slidenum">
              <a:rPr lang="en-GB" altLang="en-US" sz="1200"/>
              <a:pPr/>
              <a:t>31</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D5FB293-DF59-F33E-FC87-D1880C0EF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498A6219-CED8-5B29-25EB-2917B00CD2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B537EDE1-8F75-11DC-B85D-1625A6AD1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35F01EB-A80D-4CE6-9086-3812C0B960FA}" type="slidenum">
              <a:rPr lang="en-GB" altLang="en-US" sz="1200"/>
              <a:pPr/>
              <a:t>3</a:t>
            </a:fld>
            <a:endParaRPr lang="en-GB"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B21A858E-9149-61AF-7070-8EB1D6194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8588974-7EC3-5617-6278-A7F90DC2D0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a:extLst>
              <a:ext uri="{FF2B5EF4-FFF2-40B4-BE49-F238E27FC236}">
                <a16:creationId xmlns:a16="http://schemas.microsoft.com/office/drawing/2014/main" id="{A4FEE5F0-BB7B-E03C-03E8-6EF56F25C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9DFA309-C824-4A95-8B4F-187FBD8E30D2}" type="slidenum">
              <a:rPr lang="en-GB" altLang="en-US" sz="1200"/>
              <a:pPr/>
              <a:t>32</a:t>
            </a:fld>
            <a:endParaRPr lang="en-GB"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2D44682-620D-D8D9-C577-C9C41412EF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86D1212B-F1DB-AC6E-B61E-94B6BA58E1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a:extLst>
              <a:ext uri="{FF2B5EF4-FFF2-40B4-BE49-F238E27FC236}">
                <a16:creationId xmlns:a16="http://schemas.microsoft.com/office/drawing/2014/main" id="{F4682D66-03B3-E9B9-F99D-0F407C79FF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C8B8622-1009-4B88-9DEF-17976984D996}" type="slidenum">
              <a:rPr lang="en-GB" altLang="en-US" sz="1200"/>
              <a:pPr/>
              <a:t>33</a:t>
            </a:fld>
            <a:endParaRPr lang="en-GB"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F6EB2639-2F73-C2A8-FDA0-6F92A9922A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D07AE74C-7399-5262-2C5D-38B6DD063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141EDAAB-8777-C25A-3F91-62AB8B035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BF7B440-5ECF-4B81-AA39-994B82D2137A}" type="slidenum">
              <a:rPr lang="en-GB" altLang="en-US" sz="1200"/>
              <a:pPr/>
              <a:t>34</a:t>
            </a:fld>
            <a:endParaRPr lang="en-GB"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020A8B3F-580B-E8CE-27D1-36F532F3BC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A63EA1A-2517-062B-F040-4C784437D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a:extLst>
              <a:ext uri="{FF2B5EF4-FFF2-40B4-BE49-F238E27FC236}">
                <a16:creationId xmlns:a16="http://schemas.microsoft.com/office/drawing/2014/main" id="{9CF33453-96F1-7991-2EF0-4CF87C3D84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EA1E287-D0EB-49C5-B893-D3C77234990E}" type="slidenum">
              <a:rPr lang="en-GB" altLang="en-US" sz="1200"/>
              <a:pPr/>
              <a:t>35</a:t>
            </a:fld>
            <a:endParaRPr lang="en-GB"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0AF0A3DF-B712-DE59-42D8-4E173E4392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7B21551B-2F40-4664-976D-0CF095104F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8FEB7250-61EC-DDAD-F9DD-7DE56FD64F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924E0EF-3216-4511-9543-6921BFC6C23F}" type="slidenum">
              <a:rPr lang="en-GB" altLang="en-US" sz="1200"/>
              <a:pPr/>
              <a:t>36</a:t>
            </a:fld>
            <a:endParaRPr lang="en-GB"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3F53FB33-EF17-E989-3394-504C3F46C0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D611DACB-1440-7772-6EA7-50B86AE3A7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a:extLst>
              <a:ext uri="{FF2B5EF4-FFF2-40B4-BE49-F238E27FC236}">
                <a16:creationId xmlns:a16="http://schemas.microsoft.com/office/drawing/2014/main" id="{8EF1331A-8289-20CF-B339-B666D0C6DF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2AAB083-37B3-4DEE-98FF-4AD850FF7FFE}" type="slidenum">
              <a:rPr lang="en-GB" altLang="en-US" sz="1200"/>
              <a:pPr/>
              <a:t>37</a:t>
            </a:fld>
            <a:endParaRPr lang="en-GB"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4C0364F0-23FE-62FC-A65E-D1D45C531A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9DF28931-FCFA-A486-3FA7-B217D41D6A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a:extLst>
              <a:ext uri="{FF2B5EF4-FFF2-40B4-BE49-F238E27FC236}">
                <a16:creationId xmlns:a16="http://schemas.microsoft.com/office/drawing/2014/main" id="{AC04A418-D8D8-A47C-E015-017D23E087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F44916A-9392-41ED-8529-2D23FD9C4E0E}" type="slidenum">
              <a:rPr lang="en-GB" altLang="en-US" sz="1200"/>
              <a:pPr/>
              <a:t>38</a:t>
            </a:fld>
            <a:endParaRPr lang="en-GB"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1F6870FC-B59F-B0FC-6BCE-64F943230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219357C7-CA97-8E48-18B2-608D37D62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F332D438-27FA-544E-4D42-D424F99690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EF0E318-A276-4095-87BE-72D2010D698E}" type="slidenum">
              <a:rPr lang="en-GB" altLang="en-US" sz="1200"/>
              <a:pPr/>
              <a:t>39</a:t>
            </a:fld>
            <a:endParaRPr lang="en-GB"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830FCFED-086F-ED9B-AD80-F7D5DDD80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1403B354-00BD-75B8-29E9-FE6858A92E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A5C08445-2D32-BEF6-784C-C8D0863DEA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6D7AD75-D3D0-4E7B-9DB7-C7C97CF02649}" type="slidenum">
              <a:rPr lang="en-GB" altLang="en-US" sz="1200"/>
              <a:pPr/>
              <a:t>40</a:t>
            </a:fld>
            <a:endParaRPr lang="en-GB"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EA97A7D6-B716-BAB2-1A53-AAA1E1311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5817675B-BCB5-A6DC-EC41-72EC81B071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04" name="Slide Number Placeholder 3">
            <a:extLst>
              <a:ext uri="{FF2B5EF4-FFF2-40B4-BE49-F238E27FC236}">
                <a16:creationId xmlns:a16="http://schemas.microsoft.com/office/drawing/2014/main" id="{74569964-2143-CF9C-C43A-0EB518061C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B10FF5C-13E1-4A1E-A4D7-979667D58D95}" type="slidenum">
              <a:rPr lang="en-GB" altLang="en-US" sz="1200"/>
              <a:pPr/>
              <a:t>41</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974F40B-5E87-F5C9-CD3F-AC32CB038B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93B8A36-61EB-51B4-46DA-4A9F93C91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E42DCB81-D8B4-B835-42B5-96F458FB67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DA580D1-1D95-4031-B887-1CDA95EB11FF}" type="slidenum">
              <a:rPr lang="en-GB" altLang="en-US" sz="1200"/>
              <a:pPr/>
              <a:t>4</a:t>
            </a:fld>
            <a:endParaRPr lang="en-GB"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0C09F56-C2D9-481D-2B77-EE5FCA346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988563F6-CD51-B6C6-D731-2B3BB35BDA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a:extLst>
              <a:ext uri="{FF2B5EF4-FFF2-40B4-BE49-F238E27FC236}">
                <a16:creationId xmlns:a16="http://schemas.microsoft.com/office/drawing/2014/main" id="{80BB0F03-A14F-FCB8-00E7-C25C27D83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ADE71BD-B057-417D-A11A-5C11F2B6EA07}" type="slidenum">
              <a:rPr lang="en-GB" altLang="en-US" sz="1200"/>
              <a:pPr/>
              <a:t>42</a:t>
            </a:fld>
            <a:endParaRPr lang="en-GB"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CF064A7-AF18-44CB-1ADB-D85727C371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62A11E89-6D83-7D94-1716-E6AC6951B9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a:extLst>
              <a:ext uri="{FF2B5EF4-FFF2-40B4-BE49-F238E27FC236}">
                <a16:creationId xmlns:a16="http://schemas.microsoft.com/office/drawing/2014/main" id="{99908497-A782-39F2-F8C6-584BA8E960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94F1161-9B9F-45A4-B77E-66F470955FB2}" type="slidenum">
              <a:rPr lang="en-GB" altLang="en-US" sz="1200"/>
              <a:pPr/>
              <a:t>43</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3A10CFD0-2478-348F-3D55-E6F5E0AEB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0DA51156-F1CD-E6D3-37D9-A007E7D4ED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a:extLst>
              <a:ext uri="{FF2B5EF4-FFF2-40B4-BE49-F238E27FC236}">
                <a16:creationId xmlns:a16="http://schemas.microsoft.com/office/drawing/2014/main" id="{679A1989-F801-AEC8-10A5-BCAEA01965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B1E89F2-3E67-4609-9A1C-70810DC67EA7}" type="slidenum">
              <a:rPr lang="en-GB" altLang="en-US" sz="1200"/>
              <a:pPr/>
              <a:t>44</a:t>
            </a:fld>
            <a:endParaRPr lang="en-GB"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6999DD75-390D-2597-9546-AFC1A96FB0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3962445B-72E9-8337-296C-AE7E29A17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6500" name="Slide Number Placeholder 3">
            <a:extLst>
              <a:ext uri="{FF2B5EF4-FFF2-40B4-BE49-F238E27FC236}">
                <a16:creationId xmlns:a16="http://schemas.microsoft.com/office/drawing/2014/main" id="{BBA86F05-7895-DA18-4052-50A54FEAC0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C63AD08-7D13-4CD8-9B5C-391D280C02B3}" type="slidenum">
              <a:rPr lang="en-GB" altLang="en-US" sz="1200"/>
              <a:pPr/>
              <a:t>45</a:t>
            </a:fld>
            <a:endParaRPr lang="en-GB"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F03688D-9A48-C77B-D980-74829D554C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5BC55CF1-F83A-1EEE-9F40-B84C5C91F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69947F25-E4B1-C7E3-A9C6-5FA726DA27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E4E9731-418E-4E0D-B7B4-5014E866DBF2}" type="slidenum">
              <a:rPr lang="en-GB" altLang="en-US" sz="1200"/>
              <a:pPr/>
              <a:t>46</a:t>
            </a:fld>
            <a:endParaRPr lang="en-GB"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400" dirty="0">
                <a:solidFill>
                  <a:srgbClr val="000000"/>
                </a:solidFill>
                <a:latin typeface="Aptos" panose="020B0004020202020204" pitchFamily="34" charset="0"/>
              </a:rPr>
              <a:t>The full cost will be </a:t>
            </a:r>
            <a:r>
              <a:rPr lang="en-GB" sz="1600" b="0" i="0" dirty="0">
                <a:solidFill>
                  <a:srgbClr val="000000"/>
                </a:solidFill>
                <a:effectLst/>
                <a:latin typeface="Aptos" panose="020B0004020202020204" pitchFamily="34" charset="0"/>
              </a:rPr>
              <a:t> £247 and if you are receipt of free school meals -£123.50.  This covers the cost of accommodation, transport, meals, instructors, insurance.</a:t>
            </a:r>
          </a:p>
          <a:p>
            <a:r>
              <a:rPr lang="en-GB" sz="1600" b="0" i="0" dirty="0">
                <a:solidFill>
                  <a:srgbClr val="000000"/>
                </a:solidFill>
                <a:effectLst/>
                <a:latin typeface="Aptos" panose="020B0004020202020204" pitchFamily="34" charset="0"/>
              </a:rPr>
              <a:t>If you intend for your child  to go on the residential, you will need to secure their place with a deposit of   £25</a:t>
            </a:r>
          </a:p>
          <a:p>
            <a:r>
              <a:rPr lang="en-GB" sz="1600" b="0" i="0" dirty="0">
                <a:solidFill>
                  <a:srgbClr val="000000"/>
                </a:solidFill>
                <a:effectLst/>
                <a:latin typeface="Aptos" panose="020B0004020202020204" pitchFamily="34" charset="0"/>
              </a:rPr>
              <a:t>If we do not receive a deposit we will assume you do not wish your child to attend as we have to book numbers for attending the Residential with the Conway centre by 24</a:t>
            </a:r>
            <a:r>
              <a:rPr lang="en-GB" sz="1600" b="0" i="0" baseline="30000" dirty="0">
                <a:solidFill>
                  <a:srgbClr val="000000"/>
                </a:solidFill>
                <a:effectLst/>
                <a:latin typeface="Aptos" panose="020B0004020202020204" pitchFamily="34" charset="0"/>
              </a:rPr>
              <a:t>th</a:t>
            </a:r>
            <a:r>
              <a:rPr lang="en-GB" sz="1600" b="0" i="0" dirty="0">
                <a:solidFill>
                  <a:srgbClr val="000000"/>
                </a:solidFill>
                <a:effectLst/>
                <a:latin typeface="Aptos" panose="020B0004020202020204" pitchFamily="34" charset="0"/>
              </a:rPr>
              <a:t> November.</a:t>
            </a:r>
          </a:p>
          <a:p>
            <a:r>
              <a:rPr lang="en-GB" sz="1600" dirty="0">
                <a:solidFill>
                  <a:srgbClr val="000000"/>
                </a:solidFill>
                <a:latin typeface="Aptos" panose="020B0004020202020204" pitchFamily="34" charset="0"/>
              </a:rPr>
              <a:t>We will set up to pay by instalments of Parent Pay. Unfortunately we can only stage 6 instalments but you can pay more than the instalment if you wish. </a:t>
            </a:r>
          </a:p>
          <a:p>
            <a:r>
              <a:rPr lang="en-GB" sz="1600" b="0" i="0" dirty="0">
                <a:solidFill>
                  <a:srgbClr val="000000"/>
                </a:solidFill>
                <a:effectLst/>
                <a:latin typeface="Aptos" panose="020B0004020202020204" pitchFamily="34" charset="0"/>
              </a:rPr>
              <a:t>We are sharing this information with you now so that you know what it is you will be paying for and what you are signing your child up to do at the Centre.</a:t>
            </a:r>
          </a:p>
          <a:p>
            <a:endParaRPr lang="en-GB" sz="1600" dirty="0">
              <a:solidFill>
                <a:srgbClr val="000000"/>
              </a:solidFill>
              <a:latin typeface="Aptos" panose="020B0004020202020204" pitchFamily="34" charset="0"/>
            </a:endParaRPr>
          </a:p>
          <a:p>
            <a:pPr algn="l" fontAlgn="base"/>
            <a:br>
              <a:rPr lang="en-GB" sz="1800" b="0" i="0" dirty="0">
                <a:solidFill>
                  <a:srgbClr val="000000"/>
                </a:solidFill>
                <a:effectLst/>
                <a:latin typeface="Aptos" panose="020B0004020202020204" pitchFamily="34" charset="0"/>
              </a:rPr>
            </a:br>
            <a:endParaRPr lang="en-GB" sz="1800" b="0" i="0" dirty="0">
              <a:solidFill>
                <a:srgbClr val="000000"/>
              </a:solidFill>
              <a:effectLst/>
              <a:latin typeface="Aptos" panose="020B0004020202020204" pitchFamily="34" charset="0"/>
            </a:endParaRPr>
          </a:p>
          <a:p>
            <a:pPr algn="l" fontAlgn="base"/>
            <a:r>
              <a:rPr lang="en-GB" sz="1800" b="0" i="0" dirty="0">
                <a:solidFill>
                  <a:srgbClr val="000000"/>
                </a:solidFill>
                <a:effectLst/>
                <a:latin typeface="Aptos" panose="020B0004020202020204" pitchFamily="34" charset="0"/>
              </a:rPr>
              <a:t>.</a:t>
            </a:r>
          </a:p>
          <a:p>
            <a:endParaRPr lang="en-GB" sz="1600" dirty="0"/>
          </a:p>
        </p:txBody>
      </p:sp>
      <p:sp>
        <p:nvSpPr>
          <p:cNvPr id="4" name="Slide Number Placeholder 3"/>
          <p:cNvSpPr>
            <a:spLocks noGrp="1"/>
          </p:cNvSpPr>
          <p:nvPr>
            <p:ph type="sldNum" sz="quarter" idx="5"/>
          </p:nvPr>
        </p:nvSpPr>
        <p:spPr/>
        <p:txBody>
          <a:bodyPr/>
          <a:lstStyle/>
          <a:p>
            <a:fld id="{C4E6353C-2904-41DA-AF32-1603D6BA6C67}" type="slidenum">
              <a:rPr lang="en-GB" altLang="en-US" smtClean="0"/>
              <a:pPr/>
              <a:t>47</a:t>
            </a:fld>
            <a:endParaRPr lang="en-GB" altLang="en-US"/>
          </a:p>
        </p:txBody>
      </p:sp>
    </p:spTree>
    <p:extLst>
      <p:ext uri="{BB962C8B-B14F-4D97-AF65-F5344CB8AC3E}">
        <p14:creationId xmlns:p14="http://schemas.microsoft.com/office/powerpoint/2010/main" val="131795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1D2977F-73FE-5D4F-8BB5-CE717F7C9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C6A7473F-9207-2E6D-BFC8-1372C6D349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8548" name="Slide Number Placeholder 3">
            <a:extLst>
              <a:ext uri="{FF2B5EF4-FFF2-40B4-BE49-F238E27FC236}">
                <a16:creationId xmlns:a16="http://schemas.microsoft.com/office/drawing/2014/main" id="{423F80F9-B60D-7A97-C195-07658F937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B87C32B-519D-4D1C-ADD3-89D05864A9E3}" type="slidenum">
              <a:rPr lang="en-GB" altLang="en-US" sz="1200"/>
              <a:pPr/>
              <a:t>48</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0AB5B3A-ED4D-45E6-2C59-4AFBDBF17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650EE15-2A39-9E78-60C3-114AAC615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D3C14556-EC19-5213-1033-A70AAD0794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E58D4B2-D924-42AC-A53D-E59B9A4B3DC4}" type="slidenum">
              <a:rPr lang="en-GB" altLang="en-US" sz="1200"/>
              <a:pPr/>
              <a:t>5</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9017B32-473E-4CF3-4FC5-3A19669933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C4EBC371-B70B-9DB6-C9E0-3F9E1B2A5A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301B7BAC-612C-CA7E-1ED2-7B8CBE102F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5537523-1BD7-4667-B8A2-5A239D0F667A}" type="slidenum">
              <a:rPr lang="en-GB" altLang="en-US" sz="1200"/>
              <a:pPr/>
              <a:t>6</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9F91B95-E959-B8B8-29E1-2CCD63C874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31590DD4-3169-64FD-9E77-4A875A48AC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12282182-1BA5-5602-F648-365A2DD03C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BB69DAC-B66B-4A89-9D74-0E5E2271C226}" type="slidenum">
              <a:rPr lang="en-GB" altLang="en-US" sz="1200"/>
              <a:pPr/>
              <a:t>7</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121F0F-DBD7-B494-3EF7-3678CCDA4F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65720265-3E5D-1B25-8889-C306637AEC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64E40D71-9DC7-3B06-1321-278AD92C86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9309DE4-AC77-4BE0-B2B8-7DF9CD990528}" type="slidenum">
              <a:rPr lang="en-GB" altLang="en-US" sz="1200"/>
              <a:pPr/>
              <a:t>8</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3D7ACAA-2455-A716-8AA6-7CEB307A86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5B28614-032A-972D-1EDE-FC3A851EF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D8C0AB9F-4DEC-E2C6-865F-1A08065909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2DB8C27-AEDF-4881-A781-44E78FE54F03}" type="slidenum">
              <a:rPr lang="en-GB" altLang="en-US" sz="1200"/>
              <a:pPr/>
              <a:t>9</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3E5D0024-6FCC-BF5F-72C3-A70D0B2C3D4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9C576F7-5FF8-6591-944E-4AB667AEF8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32CD929-97C2-6723-1AAF-766E6B848CCA}"/>
              </a:ext>
            </a:extLst>
          </p:cNvPr>
          <p:cNvSpPr>
            <a:spLocks noGrp="1" noChangeArrowheads="1"/>
          </p:cNvSpPr>
          <p:nvPr>
            <p:ph type="sldNum" sz="quarter" idx="12"/>
          </p:nvPr>
        </p:nvSpPr>
        <p:spPr>
          <a:ln/>
        </p:spPr>
        <p:txBody>
          <a:bodyPr/>
          <a:lstStyle>
            <a:lvl1pPr>
              <a:defRPr/>
            </a:lvl1pPr>
          </a:lstStyle>
          <a:p>
            <a:fld id="{1BD15F32-4A99-4B93-A79B-FD2F8CEDE188}" type="slidenum">
              <a:rPr lang="en-GB" altLang="en-US"/>
              <a:pPr/>
              <a:t>‹#›</a:t>
            </a:fld>
            <a:endParaRPr lang="en-GB" altLang="en-US"/>
          </a:p>
        </p:txBody>
      </p:sp>
    </p:spTree>
    <p:extLst>
      <p:ext uri="{BB962C8B-B14F-4D97-AF65-F5344CB8AC3E}">
        <p14:creationId xmlns:p14="http://schemas.microsoft.com/office/powerpoint/2010/main" val="1428277334"/>
      </p:ext>
    </p:extLst>
  </p:cSld>
  <p:clrMapOvr>
    <a:masterClrMapping/>
  </p:clrMapOvr>
  <p:transition>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9547E4-A8C0-DC39-7CD1-6428ADB7ABA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A7B2959-C137-D33A-D134-CE86108622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B53C5A6-B50F-6260-FA0B-1791E175C510}"/>
              </a:ext>
            </a:extLst>
          </p:cNvPr>
          <p:cNvSpPr>
            <a:spLocks noGrp="1" noChangeArrowheads="1"/>
          </p:cNvSpPr>
          <p:nvPr>
            <p:ph type="sldNum" sz="quarter" idx="12"/>
          </p:nvPr>
        </p:nvSpPr>
        <p:spPr>
          <a:ln/>
        </p:spPr>
        <p:txBody>
          <a:bodyPr/>
          <a:lstStyle>
            <a:lvl1pPr>
              <a:defRPr/>
            </a:lvl1pPr>
          </a:lstStyle>
          <a:p>
            <a:fld id="{88D71066-399D-4BEC-BC1E-2C53A389ED03}" type="slidenum">
              <a:rPr lang="en-GB" altLang="en-US"/>
              <a:pPr/>
              <a:t>‹#›</a:t>
            </a:fld>
            <a:endParaRPr lang="en-GB" altLang="en-US"/>
          </a:p>
        </p:txBody>
      </p:sp>
    </p:spTree>
    <p:extLst>
      <p:ext uri="{BB962C8B-B14F-4D97-AF65-F5344CB8AC3E}">
        <p14:creationId xmlns:p14="http://schemas.microsoft.com/office/powerpoint/2010/main" val="2971731420"/>
      </p:ext>
    </p:extLst>
  </p:cSld>
  <p:clrMapOvr>
    <a:masterClrMapping/>
  </p:clrMapOvr>
  <p:transition>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6B764A2-3544-0056-1C22-395222459A7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04F3CE3-DD19-77CA-AD94-35B870192DC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2902201-1BED-EDF9-D442-6CFDBE9FD189}"/>
              </a:ext>
            </a:extLst>
          </p:cNvPr>
          <p:cNvSpPr>
            <a:spLocks noGrp="1" noChangeArrowheads="1"/>
          </p:cNvSpPr>
          <p:nvPr>
            <p:ph type="sldNum" sz="quarter" idx="12"/>
          </p:nvPr>
        </p:nvSpPr>
        <p:spPr>
          <a:ln/>
        </p:spPr>
        <p:txBody>
          <a:bodyPr/>
          <a:lstStyle>
            <a:lvl1pPr>
              <a:defRPr/>
            </a:lvl1pPr>
          </a:lstStyle>
          <a:p>
            <a:fld id="{A2F215FA-BB33-4BC5-A4C2-8450DAB6467A}" type="slidenum">
              <a:rPr lang="en-GB" altLang="en-US"/>
              <a:pPr/>
              <a:t>‹#›</a:t>
            </a:fld>
            <a:endParaRPr lang="en-GB" altLang="en-US"/>
          </a:p>
        </p:txBody>
      </p:sp>
    </p:spTree>
    <p:extLst>
      <p:ext uri="{BB962C8B-B14F-4D97-AF65-F5344CB8AC3E}">
        <p14:creationId xmlns:p14="http://schemas.microsoft.com/office/powerpoint/2010/main" val="686341987"/>
      </p:ext>
    </p:extLst>
  </p:cSld>
  <p:clrMapOvr>
    <a:masterClrMapping/>
  </p:clrMapOvr>
  <p:transitio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2ED133B-F4C2-D5FD-B2C1-0AC7BE51B19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3CEAE35-1489-79E2-B9D7-E237265F28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B536CFE-037E-F140-982B-1559CF8D9AB0}"/>
              </a:ext>
            </a:extLst>
          </p:cNvPr>
          <p:cNvSpPr>
            <a:spLocks noGrp="1" noChangeArrowheads="1"/>
          </p:cNvSpPr>
          <p:nvPr>
            <p:ph type="sldNum" sz="quarter" idx="12"/>
          </p:nvPr>
        </p:nvSpPr>
        <p:spPr>
          <a:ln/>
        </p:spPr>
        <p:txBody>
          <a:bodyPr/>
          <a:lstStyle>
            <a:lvl1pPr>
              <a:defRPr/>
            </a:lvl1pPr>
          </a:lstStyle>
          <a:p>
            <a:fld id="{834A4132-0AD2-4FA2-A9CC-73F187AF8809}" type="slidenum">
              <a:rPr lang="en-GB" altLang="en-US"/>
              <a:pPr/>
              <a:t>‹#›</a:t>
            </a:fld>
            <a:endParaRPr lang="en-GB" altLang="en-US"/>
          </a:p>
        </p:txBody>
      </p:sp>
    </p:spTree>
    <p:extLst>
      <p:ext uri="{BB962C8B-B14F-4D97-AF65-F5344CB8AC3E}">
        <p14:creationId xmlns:p14="http://schemas.microsoft.com/office/powerpoint/2010/main" val="2062257311"/>
      </p:ext>
    </p:extLst>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13D4BE-09BD-5C36-779E-4154163CF62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9C488EB-5156-03B7-D3BB-31AACDD753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9924ACD-1AB1-E6F9-C194-3DC627A2207F}"/>
              </a:ext>
            </a:extLst>
          </p:cNvPr>
          <p:cNvSpPr>
            <a:spLocks noGrp="1" noChangeArrowheads="1"/>
          </p:cNvSpPr>
          <p:nvPr>
            <p:ph type="sldNum" sz="quarter" idx="12"/>
          </p:nvPr>
        </p:nvSpPr>
        <p:spPr>
          <a:ln/>
        </p:spPr>
        <p:txBody>
          <a:bodyPr/>
          <a:lstStyle>
            <a:lvl1pPr>
              <a:defRPr/>
            </a:lvl1pPr>
          </a:lstStyle>
          <a:p>
            <a:fld id="{6D18A375-D46A-42D1-83BF-B0623F822FBB}" type="slidenum">
              <a:rPr lang="en-GB" altLang="en-US"/>
              <a:pPr/>
              <a:t>‹#›</a:t>
            </a:fld>
            <a:endParaRPr lang="en-GB" altLang="en-US"/>
          </a:p>
        </p:txBody>
      </p:sp>
    </p:spTree>
    <p:extLst>
      <p:ext uri="{BB962C8B-B14F-4D97-AF65-F5344CB8AC3E}">
        <p14:creationId xmlns:p14="http://schemas.microsoft.com/office/powerpoint/2010/main" val="1805880451"/>
      </p:ext>
    </p:extLst>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8485095-3E1F-1143-2E51-C4760CBDB4D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3146EE8-3875-8F76-40F0-B4425BE9C07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47799DB-455B-719F-7906-D1B9BB4B51F7}"/>
              </a:ext>
            </a:extLst>
          </p:cNvPr>
          <p:cNvSpPr>
            <a:spLocks noGrp="1" noChangeArrowheads="1"/>
          </p:cNvSpPr>
          <p:nvPr>
            <p:ph type="sldNum" sz="quarter" idx="12"/>
          </p:nvPr>
        </p:nvSpPr>
        <p:spPr>
          <a:ln/>
        </p:spPr>
        <p:txBody>
          <a:bodyPr/>
          <a:lstStyle>
            <a:lvl1pPr>
              <a:defRPr/>
            </a:lvl1pPr>
          </a:lstStyle>
          <a:p>
            <a:fld id="{CF66EFA9-6012-4542-95CB-DB1140F87E14}" type="slidenum">
              <a:rPr lang="en-GB" altLang="en-US"/>
              <a:pPr/>
              <a:t>‹#›</a:t>
            </a:fld>
            <a:endParaRPr lang="en-GB" altLang="en-US"/>
          </a:p>
        </p:txBody>
      </p:sp>
    </p:spTree>
    <p:extLst>
      <p:ext uri="{BB962C8B-B14F-4D97-AF65-F5344CB8AC3E}">
        <p14:creationId xmlns:p14="http://schemas.microsoft.com/office/powerpoint/2010/main" val="3937256551"/>
      </p:ext>
    </p:extLst>
  </p:cSld>
  <p:clrMapOvr>
    <a:masterClrMapping/>
  </p:clrMapOvr>
  <p:transition>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E3E7BF2-AA4A-954E-38A5-58E68EE47FC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42E1F5A0-CF24-9CBB-A7A5-58A8C551058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A2F9E3E-60E5-6DAA-BBE7-11FBA55737CE}"/>
              </a:ext>
            </a:extLst>
          </p:cNvPr>
          <p:cNvSpPr>
            <a:spLocks noGrp="1" noChangeArrowheads="1"/>
          </p:cNvSpPr>
          <p:nvPr>
            <p:ph type="sldNum" sz="quarter" idx="12"/>
          </p:nvPr>
        </p:nvSpPr>
        <p:spPr>
          <a:ln/>
        </p:spPr>
        <p:txBody>
          <a:bodyPr/>
          <a:lstStyle>
            <a:lvl1pPr>
              <a:defRPr/>
            </a:lvl1pPr>
          </a:lstStyle>
          <a:p>
            <a:fld id="{41F89EEA-199D-4F5A-A386-F265F6CBFF67}" type="slidenum">
              <a:rPr lang="en-GB" altLang="en-US"/>
              <a:pPr/>
              <a:t>‹#›</a:t>
            </a:fld>
            <a:endParaRPr lang="en-GB" altLang="en-US"/>
          </a:p>
        </p:txBody>
      </p:sp>
    </p:spTree>
    <p:extLst>
      <p:ext uri="{BB962C8B-B14F-4D97-AF65-F5344CB8AC3E}">
        <p14:creationId xmlns:p14="http://schemas.microsoft.com/office/powerpoint/2010/main" val="3590108979"/>
      </p:ext>
    </p:extLst>
  </p:cSld>
  <p:clrMapOvr>
    <a:masterClrMapping/>
  </p:clrMapOvr>
  <p:transition>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C43F11C-108B-8510-774F-311BA9D90967}"/>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5B60E99-9249-B6D5-C852-98710DCDD29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B3247BB-1C7E-EF44-8C7E-7874EBFD476A}"/>
              </a:ext>
            </a:extLst>
          </p:cNvPr>
          <p:cNvSpPr>
            <a:spLocks noGrp="1" noChangeArrowheads="1"/>
          </p:cNvSpPr>
          <p:nvPr>
            <p:ph type="sldNum" sz="quarter" idx="12"/>
          </p:nvPr>
        </p:nvSpPr>
        <p:spPr>
          <a:ln/>
        </p:spPr>
        <p:txBody>
          <a:bodyPr/>
          <a:lstStyle>
            <a:lvl1pPr>
              <a:defRPr/>
            </a:lvl1pPr>
          </a:lstStyle>
          <a:p>
            <a:fld id="{7B32B073-4C3E-4DEA-87BC-A2ECF8C86915}" type="slidenum">
              <a:rPr lang="en-GB" altLang="en-US"/>
              <a:pPr/>
              <a:t>‹#›</a:t>
            </a:fld>
            <a:endParaRPr lang="en-GB" altLang="en-US"/>
          </a:p>
        </p:txBody>
      </p:sp>
    </p:spTree>
    <p:extLst>
      <p:ext uri="{BB962C8B-B14F-4D97-AF65-F5344CB8AC3E}">
        <p14:creationId xmlns:p14="http://schemas.microsoft.com/office/powerpoint/2010/main" val="3948809612"/>
      </p:ext>
    </p:extLst>
  </p:cSld>
  <p:clrMapOvr>
    <a:masterClrMapping/>
  </p:clrMapOvr>
  <p:transition>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52-D876-4753-3D6E-E7FADC0E209A}"/>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C843E74C-1108-EB86-1AEE-9EF345CA2F4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22E30166-1F29-FA51-344F-AF1BDF8E5B1C}"/>
              </a:ext>
            </a:extLst>
          </p:cNvPr>
          <p:cNvSpPr>
            <a:spLocks noGrp="1" noChangeArrowheads="1"/>
          </p:cNvSpPr>
          <p:nvPr>
            <p:ph type="sldNum" sz="quarter" idx="12"/>
          </p:nvPr>
        </p:nvSpPr>
        <p:spPr>
          <a:ln/>
        </p:spPr>
        <p:txBody>
          <a:bodyPr/>
          <a:lstStyle>
            <a:lvl1pPr>
              <a:defRPr/>
            </a:lvl1pPr>
          </a:lstStyle>
          <a:p>
            <a:fld id="{E6A9CBD1-CEA9-417E-BC32-8775679C10E9}" type="slidenum">
              <a:rPr lang="en-GB" altLang="en-US"/>
              <a:pPr/>
              <a:t>‹#›</a:t>
            </a:fld>
            <a:endParaRPr lang="en-GB" altLang="en-US"/>
          </a:p>
        </p:txBody>
      </p:sp>
    </p:spTree>
    <p:extLst>
      <p:ext uri="{BB962C8B-B14F-4D97-AF65-F5344CB8AC3E}">
        <p14:creationId xmlns:p14="http://schemas.microsoft.com/office/powerpoint/2010/main" val="2468824925"/>
      </p:ext>
    </p:extLst>
  </p:cSld>
  <p:clrMapOvr>
    <a:masterClrMapping/>
  </p:clrMapOvr>
  <p:transition>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2E6135-F36C-0118-E207-FDC2AA68A49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3A2FF20-73EF-B59C-3F4E-7F9C9ABBB0B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A50D7F-A95A-5FF4-11E3-070A8E561F3D}"/>
              </a:ext>
            </a:extLst>
          </p:cNvPr>
          <p:cNvSpPr>
            <a:spLocks noGrp="1" noChangeArrowheads="1"/>
          </p:cNvSpPr>
          <p:nvPr>
            <p:ph type="sldNum" sz="quarter" idx="12"/>
          </p:nvPr>
        </p:nvSpPr>
        <p:spPr>
          <a:ln/>
        </p:spPr>
        <p:txBody>
          <a:bodyPr/>
          <a:lstStyle>
            <a:lvl1pPr>
              <a:defRPr/>
            </a:lvl1pPr>
          </a:lstStyle>
          <a:p>
            <a:fld id="{C901EF37-6226-4C0E-A37D-9031ABC12F6E}" type="slidenum">
              <a:rPr lang="en-GB" altLang="en-US"/>
              <a:pPr/>
              <a:t>‹#›</a:t>
            </a:fld>
            <a:endParaRPr lang="en-GB" altLang="en-US"/>
          </a:p>
        </p:txBody>
      </p:sp>
    </p:spTree>
    <p:extLst>
      <p:ext uri="{BB962C8B-B14F-4D97-AF65-F5344CB8AC3E}">
        <p14:creationId xmlns:p14="http://schemas.microsoft.com/office/powerpoint/2010/main" val="3304437603"/>
      </p:ext>
    </p:extLst>
  </p:cSld>
  <p:clrMapOvr>
    <a:masterClrMapping/>
  </p:clrMapOvr>
  <p:transition>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42791F-7220-1611-E6DB-13CB0A6585D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CE32961-475A-9ABD-2F94-A1810A245E2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7FD6C7C-3C74-AE84-0525-B2B7DB6AF918}"/>
              </a:ext>
            </a:extLst>
          </p:cNvPr>
          <p:cNvSpPr>
            <a:spLocks noGrp="1" noChangeArrowheads="1"/>
          </p:cNvSpPr>
          <p:nvPr>
            <p:ph type="sldNum" sz="quarter" idx="12"/>
          </p:nvPr>
        </p:nvSpPr>
        <p:spPr>
          <a:ln/>
        </p:spPr>
        <p:txBody>
          <a:bodyPr/>
          <a:lstStyle>
            <a:lvl1pPr>
              <a:defRPr/>
            </a:lvl1pPr>
          </a:lstStyle>
          <a:p>
            <a:fld id="{74B4EA3A-D7D8-4EE6-800B-CEEF84D1FF7F}" type="slidenum">
              <a:rPr lang="en-GB" altLang="en-US"/>
              <a:pPr/>
              <a:t>‹#›</a:t>
            </a:fld>
            <a:endParaRPr lang="en-GB" altLang="en-US"/>
          </a:p>
        </p:txBody>
      </p:sp>
    </p:spTree>
    <p:extLst>
      <p:ext uri="{BB962C8B-B14F-4D97-AF65-F5344CB8AC3E}">
        <p14:creationId xmlns:p14="http://schemas.microsoft.com/office/powerpoint/2010/main" val="3377778767"/>
      </p:ext>
    </p:extLst>
  </p:cSld>
  <p:clrMapOvr>
    <a:masterClrMapping/>
  </p:clrMapOvr>
  <p:transition>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55205E7-43F2-9A12-794F-5252AE2617D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0D1DC26-58CC-9B91-D0B0-B314612BFD6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5472595-006B-BB2C-978F-801697F2470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cs typeface="+mn-cs"/>
              </a:defRPr>
            </a:lvl1pPr>
          </a:lstStyle>
          <a:p>
            <a:pPr>
              <a:defRPr/>
            </a:pPr>
            <a:endParaRPr lang="en-GB"/>
          </a:p>
        </p:txBody>
      </p:sp>
      <p:sp>
        <p:nvSpPr>
          <p:cNvPr id="1029" name="Rectangle 5">
            <a:extLst>
              <a:ext uri="{FF2B5EF4-FFF2-40B4-BE49-F238E27FC236}">
                <a16:creationId xmlns:a16="http://schemas.microsoft.com/office/drawing/2014/main" id="{9D18B478-E97C-452C-278F-5DECA550805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GB"/>
          </a:p>
        </p:txBody>
      </p:sp>
      <p:sp>
        <p:nvSpPr>
          <p:cNvPr id="1030" name="Rectangle 6">
            <a:extLst>
              <a:ext uri="{FF2B5EF4-FFF2-40B4-BE49-F238E27FC236}">
                <a16:creationId xmlns:a16="http://schemas.microsoft.com/office/drawing/2014/main" id="{23FF49B0-6CD8-C8DA-FDE9-13FD94B1F01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623F4E3-DDE7-4483-BFA3-5A1151D76334}"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heck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wmf"/><Relationship Id="rId5" Type="http://schemas.openxmlformats.org/officeDocument/2006/relationships/oleObject" Target="../embeddings/oleObject9.bin"/><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wmf"/><Relationship Id="rId5" Type="http://schemas.openxmlformats.org/officeDocument/2006/relationships/oleObject" Target="../embeddings/oleObject10.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wmf"/><Relationship Id="rId5" Type="http://schemas.openxmlformats.org/officeDocument/2006/relationships/oleObject" Target="../embeddings/oleObject11.bin"/><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wmf"/><Relationship Id="rId5" Type="http://schemas.openxmlformats.org/officeDocument/2006/relationships/oleObject" Target="../embeddings/oleObject12.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wmf"/><Relationship Id="rId5" Type="http://schemas.openxmlformats.org/officeDocument/2006/relationships/oleObject" Target="../embeddings/oleObject13.bin"/><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wmf"/><Relationship Id="rId5" Type="http://schemas.openxmlformats.org/officeDocument/2006/relationships/oleObject" Target="../embeddings/oleObject14.bin"/><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7.m4a"/><Relationship Id="rId7" Type="http://schemas.openxmlformats.org/officeDocument/2006/relationships/image" Target="../media/image3.wmf"/><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oleObject" Target="../embeddings/oleObject15.bin"/><Relationship Id="rId11" Type="http://schemas.openxmlformats.org/officeDocument/2006/relationships/image" Target="../media/image2.png"/><Relationship Id="rId5" Type="http://schemas.openxmlformats.org/officeDocument/2006/relationships/notesSlide" Target="../notesSlides/notesSlide16.xml"/><Relationship Id="rId10" Type="http://schemas.openxmlformats.org/officeDocument/2006/relationships/image" Target="../media/image21.jpeg"/><Relationship Id="rId4" Type="http://schemas.openxmlformats.org/officeDocument/2006/relationships/slideLayout" Target="../slideLayouts/slideLayout1.xml"/><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8.m4a"/><Relationship Id="rId7" Type="http://schemas.openxmlformats.org/officeDocument/2006/relationships/image" Target="../media/image3.wmf"/><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oleObject" Target="../embeddings/oleObject16.bin"/><Relationship Id="rId5" Type="http://schemas.openxmlformats.org/officeDocument/2006/relationships/notesSlide" Target="../notesSlides/notesSlide17.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22.tmp"/></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wmf"/><Relationship Id="rId5" Type="http://schemas.openxmlformats.org/officeDocument/2006/relationships/oleObject" Target="../embeddings/oleObject17.bin"/><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wmf"/><Relationship Id="rId5" Type="http://schemas.openxmlformats.org/officeDocument/2006/relationships/oleObject" Target="../embeddings/oleObject18.bin"/><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wmf"/><Relationship Id="rId5" Type="http://schemas.openxmlformats.org/officeDocument/2006/relationships/oleObject" Target="../embeddings/oleObject19.bin"/><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wmf"/><Relationship Id="rId5" Type="http://schemas.openxmlformats.org/officeDocument/2006/relationships/oleObject" Target="../embeddings/oleObject20.bin"/><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wmf"/><Relationship Id="rId5" Type="http://schemas.openxmlformats.org/officeDocument/2006/relationships/oleObject" Target="../embeddings/oleObject21.bin"/><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wmf"/><Relationship Id="rId5" Type="http://schemas.openxmlformats.org/officeDocument/2006/relationships/oleObject" Target="../embeddings/oleObject22.bin"/><Relationship Id="rId4" Type="http://schemas.openxmlformats.org/officeDocument/2006/relationships/notesSlide" Target="../notesSlides/notesSlide23.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wmf"/><Relationship Id="rId5" Type="http://schemas.openxmlformats.org/officeDocument/2006/relationships/oleObject" Target="../embeddings/oleObject23.bin"/><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wmf"/><Relationship Id="rId5" Type="http://schemas.openxmlformats.org/officeDocument/2006/relationships/oleObject" Target="../embeddings/oleObject24.bin"/><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wmf"/><Relationship Id="rId5" Type="http://schemas.openxmlformats.org/officeDocument/2006/relationships/oleObject" Target="../embeddings/oleObject25.bin"/><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wmf"/><Relationship Id="rId5" Type="http://schemas.openxmlformats.org/officeDocument/2006/relationships/oleObject" Target="../embeddings/oleObject26.bin"/><Relationship Id="rId4" Type="http://schemas.openxmlformats.org/officeDocument/2006/relationships/notesSlide" Target="../notesSlides/notesSlide2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wmf"/><Relationship Id="rId5" Type="http://schemas.openxmlformats.org/officeDocument/2006/relationships/oleObject" Target="../embeddings/oleObject1.bin"/><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wmf"/><Relationship Id="rId5" Type="http://schemas.openxmlformats.org/officeDocument/2006/relationships/oleObject" Target="../embeddings/oleObject27.bin"/><Relationship Id="rId4" Type="http://schemas.openxmlformats.org/officeDocument/2006/relationships/notesSlide" Target="../notesSlides/notesSlide28.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wmf"/><Relationship Id="rId5" Type="http://schemas.openxmlformats.org/officeDocument/2006/relationships/oleObject" Target="../embeddings/oleObject28.bin"/><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wmf"/><Relationship Id="rId5" Type="http://schemas.openxmlformats.org/officeDocument/2006/relationships/oleObject" Target="../embeddings/oleObject29.bin"/><Relationship Id="rId4" Type="http://schemas.openxmlformats.org/officeDocument/2006/relationships/notesSlide" Target="../notesSlides/notesSlide30.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wmf"/><Relationship Id="rId5" Type="http://schemas.openxmlformats.org/officeDocument/2006/relationships/oleObject" Target="../embeddings/oleObject30.bin"/><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wmf"/><Relationship Id="rId5" Type="http://schemas.openxmlformats.org/officeDocument/2006/relationships/oleObject" Target="../embeddings/oleObject31.bin"/><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39.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wmf"/><Relationship Id="rId5" Type="http://schemas.openxmlformats.org/officeDocument/2006/relationships/oleObject" Target="../embeddings/oleObject32.bin"/><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wmf"/><Relationship Id="rId5" Type="http://schemas.openxmlformats.org/officeDocument/2006/relationships/oleObject" Target="../embeddings/oleObject33.bin"/><Relationship Id="rId4" Type="http://schemas.openxmlformats.org/officeDocument/2006/relationships/notesSlide" Target="../notesSlides/notesSlide34.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wmf"/><Relationship Id="rId5" Type="http://schemas.openxmlformats.org/officeDocument/2006/relationships/oleObject" Target="../embeddings/oleObject34.bin"/><Relationship Id="rId4" Type="http://schemas.openxmlformats.org/officeDocument/2006/relationships/notesSlide" Target="../notesSlides/notesSlide35.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wmf"/><Relationship Id="rId5" Type="http://schemas.openxmlformats.org/officeDocument/2006/relationships/oleObject" Target="../embeddings/oleObject35.bin"/><Relationship Id="rId4" Type="http://schemas.openxmlformats.org/officeDocument/2006/relationships/notesSlide" Target="../notesSlides/notesSlide36.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wmf"/><Relationship Id="rId5" Type="http://schemas.openxmlformats.org/officeDocument/2006/relationships/oleObject" Target="../embeddings/oleObject36.bin"/><Relationship Id="rId4" Type="http://schemas.openxmlformats.org/officeDocument/2006/relationships/notesSlide" Target="../notesSlides/notesSlide3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wmf"/><Relationship Id="rId5" Type="http://schemas.openxmlformats.org/officeDocument/2006/relationships/oleObject" Target="../embeddings/oleObject2.bin"/><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7.wmf"/></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wmf"/><Relationship Id="rId5" Type="http://schemas.openxmlformats.org/officeDocument/2006/relationships/oleObject" Target="../embeddings/oleObject37.bin"/><Relationship Id="rId4" Type="http://schemas.openxmlformats.org/officeDocument/2006/relationships/notesSlide" Target="../notesSlides/notesSlide38.xml"/><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5.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wmf"/><Relationship Id="rId5" Type="http://schemas.openxmlformats.org/officeDocument/2006/relationships/oleObject" Target="../embeddings/oleObject38.bin"/><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wmf"/><Relationship Id="rId5" Type="http://schemas.openxmlformats.org/officeDocument/2006/relationships/oleObject" Target="../embeddings/oleObject39.bin"/><Relationship Id="rId4" Type="http://schemas.openxmlformats.org/officeDocument/2006/relationships/notesSlide" Target="../notesSlides/notesSlide40.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wmf"/><Relationship Id="rId5" Type="http://schemas.openxmlformats.org/officeDocument/2006/relationships/oleObject" Target="../embeddings/oleObject40.bin"/><Relationship Id="rId4" Type="http://schemas.openxmlformats.org/officeDocument/2006/relationships/notesSlide" Target="../notesSlides/notesSlide41.xml"/><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44.m4a"/><Relationship Id="rId7" Type="http://schemas.openxmlformats.org/officeDocument/2006/relationships/image" Target="../media/image3.wmf"/><Relationship Id="rId2" Type="http://schemas.microsoft.com/office/2007/relationships/media" Target="../media/media44.m4a"/><Relationship Id="rId1" Type="http://schemas.openxmlformats.org/officeDocument/2006/relationships/tags" Target="../tags/tag3.xml"/><Relationship Id="rId6" Type="http://schemas.openxmlformats.org/officeDocument/2006/relationships/oleObject" Target="../embeddings/oleObject41.bin"/><Relationship Id="rId5" Type="http://schemas.openxmlformats.org/officeDocument/2006/relationships/notesSlide" Target="../notesSlides/notesSlide42.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45.m4a"/><Relationship Id="rId7" Type="http://schemas.openxmlformats.org/officeDocument/2006/relationships/image" Target="../media/image3.wmf"/><Relationship Id="rId2" Type="http://schemas.microsoft.com/office/2007/relationships/media" Target="../media/media45.m4a"/><Relationship Id="rId1" Type="http://schemas.openxmlformats.org/officeDocument/2006/relationships/tags" Target="../tags/tag4.xml"/><Relationship Id="rId6" Type="http://schemas.openxmlformats.org/officeDocument/2006/relationships/oleObject" Target="../embeddings/oleObject42.bin"/><Relationship Id="rId5" Type="http://schemas.openxmlformats.org/officeDocument/2006/relationships/notesSlide" Target="../notesSlides/notesSlide43.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wmf"/><Relationship Id="rId5" Type="http://schemas.openxmlformats.org/officeDocument/2006/relationships/oleObject" Target="../embeddings/oleObject43.bin"/><Relationship Id="rId4" Type="http://schemas.openxmlformats.org/officeDocument/2006/relationships/notesSlide" Target="../notesSlides/notesSlide44.xml"/><Relationship Id="rId9"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48.m4a"/><Relationship Id="rId7" Type="http://schemas.openxmlformats.org/officeDocument/2006/relationships/image" Target="../media/image3.wmf"/><Relationship Id="rId2" Type="http://schemas.microsoft.com/office/2007/relationships/media" Target="../media/media48.m4a"/><Relationship Id="rId1" Type="http://schemas.openxmlformats.org/officeDocument/2006/relationships/tags" Target="../tags/tag5.xml"/><Relationship Id="rId6" Type="http://schemas.openxmlformats.org/officeDocument/2006/relationships/oleObject" Target="../embeddings/oleObject44.bin"/><Relationship Id="rId5" Type="http://schemas.openxmlformats.org/officeDocument/2006/relationships/notesSlide" Target="../notesSlides/notesSlide46.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wmf"/><Relationship Id="rId5" Type="http://schemas.openxmlformats.org/officeDocument/2006/relationships/oleObject" Target="../embeddings/oleObject4.bin"/><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wmf"/><Relationship Id="rId5" Type="http://schemas.openxmlformats.org/officeDocument/2006/relationships/oleObject" Target="../embeddings/oleObject5.bin"/><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wmf"/><Relationship Id="rId5" Type="http://schemas.openxmlformats.org/officeDocument/2006/relationships/oleObject" Target="../embeddings/oleObject6.bin"/><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wmf"/><Relationship Id="rId5" Type="http://schemas.openxmlformats.org/officeDocument/2006/relationships/oleObject" Target="../embeddings/oleObject7.bin"/><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wmf"/><Relationship Id="rId5" Type="http://schemas.openxmlformats.org/officeDocument/2006/relationships/oleObject" Target="../embeddings/oleObject8.bin"/><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a:extLst>
              <a:ext uri="{FF2B5EF4-FFF2-40B4-BE49-F238E27FC236}">
                <a16:creationId xmlns:a16="http://schemas.microsoft.com/office/drawing/2014/main" id="{45D8D33C-25AC-B074-CB4D-C0527C7DE208}"/>
              </a:ext>
            </a:extLst>
          </p:cNvPr>
          <p:cNvSpPr txBox="1">
            <a:spLocks noChangeArrowheads="1"/>
          </p:cNvSpPr>
          <p:nvPr/>
        </p:nvSpPr>
        <p:spPr bwMode="auto">
          <a:xfrm>
            <a:off x="107950" y="188913"/>
            <a:ext cx="8856663" cy="790985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GB" altLang="en-US" dirty="0">
              <a:latin typeface="Comic Sans MS" panose="030F0702030302020204" pitchFamily="66" charset="0"/>
            </a:endParaRPr>
          </a:p>
          <a:p>
            <a:pPr algn="ctr"/>
            <a:r>
              <a:rPr lang="en-GB" altLang="en-US" sz="4400" dirty="0">
                <a:latin typeface="Twinkl Cursive Looped" panose="02000000000000000000" pitchFamily="2" charset="0"/>
              </a:rPr>
              <a:t>WEST KIRBY PRIMARY SCHOOL</a:t>
            </a:r>
          </a:p>
          <a:p>
            <a:pPr algn="ctr"/>
            <a:endParaRPr lang="en-GB" altLang="en-US" sz="4400" dirty="0">
              <a:latin typeface="Twinkl Cursive Looped" panose="02000000000000000000" pitchFamily="2" charset="0"/>
            </a:endParaRPr>
          </a:p>
          <a:p>
            <a:pPr algn="ctr"/>
            <a:endParaRPr lang="en-GB" altLang="en-US" sz="4400" dirty="0">
              <a:latin typeface="Twinkl Cursive Looped" panose="02000000000000000000" pitchFamily="2" charset="0"/>
            </a:endParaRPr>
          </a:p>
          <a:p>
            <a:pPr algn="ctr"/>
            <a:endParaRPr lang="en-GB" altLang="en-US" sz="4400" dirty="0">
              <a:latin typeface="Twinkl Cursive Looped" panose="02000000000000000000" pitchFamily="2" charset="0"/>
            </a:endParaRPr>
          </a:p>
          <a:p>
            <a:pPr algn="ctr"/>
            <a:endParaRPr lang="en-GB" altLang="en-US" sz="4400" dirty="0">
              <a:latin typeface="Twinkl Cursive Looped" panose="02000000000000000000" pitchFamily="2" charset="0"/>
            </a:endParaRPr>
          </a:p>
          <a:p>
            <a:pPr algn="ctr"/>
            <a:r>
              <a:rPr lang="en-GB" altLang="en-US" sz="4400" dirty="0">
                <a:latin typeface="Twinkl Cursive Looped" panose="02000000000000000000" pitchFamily="2" charset="0"/>
              </a:rPr>
              <a:t>Year 6 Residential</a:t>
            </a:r>
          </a:p>
          <a:p>
            <a:pPr algn="ctr"/>
            <a:endParaRPr lang="en-GB" altLang="en-US" sz="4400" dirty="0">
              <a:latin typeface="Twinkl Cursive Looped" panose="02000000000000000000" pitchFamily="2" charset="0"/>
            </a:endParaRPr>
          </a:p>
          <a:p>
            <a:pPr algn="ctr"/>
            <a:r>
              <a:rPr lang="en-GB" altLang="en-US" sz="4400" dirty="0">
                <a:latin typeface="Twinkl Cursive Looped" panose="02000000000000000000" pitchFamily="2" charset="0"/>
              </a:rPr>
              <a:t> </a:t>
            </a:r>
            <a:r>
              <a:rPr lang="en-GB" altLang="en-US" sz="4000" dirty="0">
                <a:latin typeface="Twinkl Cursive Looped" panose="02000000000000000000" pitchFamily="2" charset="0"/>
              </a:rPr>
              <a:t>2</a:t>
            </a:r>
            <a:r>
              <a:rPr lang="en-GB" altLang="en-US" sz="4000" baseline="30000" dirty="0">
                <a:latin typeface="Twinkl Cursive Looped" panose="02000000000000000000" pitchFamily="2" charset="0"/>
              </a:rPr>
              <a:t>nd</a:t>
            </a:r>
            <a:r>
              <a:rPr lang="en-GB" altLang="en-US" sz="4000" dirty="0">
                <a:latin typeface="Twinkl Cursive Looped" panose="02000000000000000000" pitchFamily="2" charset="0"/>
              </a:rPr>
              <a:t> October 2024 – 4</a:t>
            </a:r>
            <a:r>
              <a:rPr lang="en-GB" altLang="en-US" sz="4000" baseline="30000" dirty="0">
                <a:latin typeface="Twinkl Cursive Looped" panose="02000000000000000000" pitchFamily="2" charset="0"/>
              </a:rPr>
              <a:t>th</a:t>
            </a:r>
            <a:r>
              <a:rPr lang="en-GB" altLang="en-US" sz="4000" dirty="0">
                <a:latin typeface="Twinkl Cursive Looped" panose="02000000000000000000" pitchFamily="2" charset="0"/>
              </a:rPr>
              <a:t> October 2024</a:t>
            </a:r>
          </a:p>
          <a:p>
            <a:pPr algn="ctr"/>
            <a:endParaRPr lang="en-GB" altLang="en-US" sz="4400" dirty="0">
              <a:latin typeface="Comic Sans MS" panose="030F0702030302020204" pitchFamily="66" charset="0"/>
            </a:endParaRPr>
          </a:p>
          <a:p>
            <a:pPr algn="ctr"/>
            <a:endParaRPr lang="en-GB" altLang="en-US" sz="4400" dirty="0">
              <a:latin typeface="Comic Sans MS" panose="030F0702030302020204" pitchFamily="66" charset="0"/>
            </a:endParaRPr>
          </a:p>
          <a:p>
            <a:pPr algn="ctr"/>
            <a:endParaRPr lang="en-GB" altLang="en-US" sz="4400" dirty="0">
              <a:latin typeface="Comic Sans MS" panose="030F0702030302020204" pitchFamily="66" charset="0"/>
            </a:endParaRPr>
          </a:p>
        </p:txBody>
      </p:sp>
      <p:pic>
        <p:nvPicPr>
          <p:cNvPr id="3" name="Picture 2">
            <a:extLst>
              <a:ext uri="{FF2B5EF4-FFF2-40B4-BE49-F238E27FC236}">
                <a16:creationId xmlns:a16="http://schemas.microsoft.com/office/drawing/2014/main" id="{D1054BCC-8107-73F0-EA6A-D6E5249F1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173" y="1484784"/>
            <a:ext cx="1944216" cy="1826059"/>
          </a:xfrm>
          <a:custGeom>
            <a:avLst/>
            <a:gdLst>
              <a:gd name="connsiteX0" fmla="*/ 0 w 1944216"/>
              <a:gd name="connsiteY0" fmla="*/ 0 h 1826059"/>
              <a:gd name="connsiteX1" fmla="*/ 427728 w 1944216"/>
              <a:gd name="connsiteY1" fmla="*/ 0 h 1826059"/>
              <a:gd name="connsiteX2" fmla="*/ 952666 w 1944216"/>
              <a:gd name="connsiteY2" fmla="*/ 0 h 1826059"/>
              <a:gd name="connsiteX3" fmla="*/ 1419278 w 1944216"/>
              <a:gd name="connsiteY3" fmla="*/ 0 h 1826059"/>
              <a:gd name="connsiteX4" fmla="*/ 1944216 w 1944216"/>
              <a:gd name="connsiteY4" fmla="*/ 0 h 1826059"/>
              <a:gd name="connsiteX5" fmla="*/ 1944216 w 1944216"/>
              <a:gd name="connsiteY5" fmla="*/ 493036 h 1826059"/>
              <a:gd name="connsiteX6" fmla="*/ 1944216 w 1944216"/>
              <a:gd name="connsiteY6" fmla="*/ 894769 h 1826059"/>
              <a:gd name="connsiteX7" fmla="*/ 1944216 w 1944216"/>
              <a:gd name="connsiteY7" fmla="*/ 1369544 h 1826059"/>
              <a:gd name="connsiteX8" fmla="*/ 1944216 w 1944216"/>
              <a:gd name="connsiteY8" fmla="*/ 1826059 h 1826059"/>
              <a:gd name="connsiteX9" fmla="*/ 1458162 w 1944216"/>
              <a:gd name="connsiteY9" fmla="*/ 1826059 h 1826059"/>
              <a:gd name="connsiteX10" fmla="*/ 972108 w 1944216"/>
              <a:gd name="connsiteY10" fmla="*/ 1826059 h 1826059"/>
              <a:gd name="connsiteX11" fmla="*/ 486054 w 1944216"/>
              <a:gd name="connsiteY11" fmla="*/ 1826059 h 1826059"/>
              <a:gd name="connsiteX12" fmla="*/ 0 w 1944216"/>
              <a:gd name="connsiteY12" fmla="*/ 1826059 h 1826059"/>
              <a:gd name="connsiteX13" fmla="*/ 0 w 1944216"/>
              <a:gd name="connsiteY13" fmla="*/ 1351284 h 1826059"/>
              <a:gd name="connsiteX14" fmla="*/ 0 w 1944216"/>
              <a:gd name="connsiteY14" fmla="*/ 858248 h 1826059"/>
              <a:gd name="connsiteX15" fmla="*/ 0 w 1944216"/>
              <a:gd name="connsiteY15" fmla="*/ 438254 h 1826059"/>
              <a:gd name="connsiteX16" fmla="*/ 0 w 1944216"/>
              <a:gd name="connsiteY16" fmla="*/ 0 h 18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216" h="1826059" fill="none" extrusionOk="0">
                <a:moveTo>
                  <a:pt x="0" y="0"/>
                </a:moveTo>
                <a:cubicBezTo>
                  <a:pt x="204287" y="-1282"/>
                  <a:pt x="292370" y="26725"/>
                  <a:pt x="427728" y="0"/>
                </a:cubicBezTo>
                <a:cubicBezTo>
                  <a:pt x="563086" y="-26725"/>
                  <a:pt x="789844" y="10352"/>
                  <a:pt x="952666" y="0"/>
                </a:cubicBezTo>
                <a:cubicBezTo>
                  <a:pt x="1115488" y="-10352"/>
                  <a:pt x="1222491" y="27705"/>
                  <a:pt x="1419278" y="0"/>
                </a:cubicBezTo>
                <a:cubicBezTo>
                  <a:pt x="1616065" y="-27705"/>
                  <a:pt x="1792420" y="48504"/>
                  <a:pt x="1944216" y="0"/>
                </a:cubicBezTo>
                <a:cubicBezTo>
                  <a:pt x="1999582" y="229263"/>
                  <a:pt x="1940660" y="348225"/>
                  <a:pt x="1944216" y="493036"/>
                </a:cubicBezTo>
                <a:cubicBezTo>
                  <a:pt x="1947772" y="637847"/>
                  <a:pt x="1936437" y="811150"/>
                  <a:pt x="1944216" y="894769"/>
                </a:cubicBezTo>
                <a:cubicBezTo>
                  <a:pt x="1951995" y="978388"/>
                  <a:pt x="1901626" y="1218131"/>
                  <a:pt x="1944216" y="1369544"/>
                </a:cubicBezTo>
                <a:cubicBezTo>
                  <a:pt x="1986806" y="1520957"/>
                  <a:pt x="1901502" y="1652561"/>
                  <a:pt x="1944216" y="1826059"/>
                </a:cubicBezTo>
                <a:cubicBezTo>
                  <a:pt x="1823525" y="1878116"/>
                  <a:pt x="1573004" y="1825301"/>
                  <a:pt x="1458162" y="1826059"/>
                </a:cubicBezTo>
                <a:cubicBezTo>
                  <a:pt x="1343320" y="1826817"/>
                  <a:pt x="1113298" y="1816965"/>
                  <a:pt x="972108" y="1826059"/>
                </a:cubicBezTo>
                <a:cubicBezTo>
                  <a:pt x="830918" y="1835153"/>
                  <a:pt x="668482" y="1788426"/>
                  <a:pt x="486054" y="1826059"/>
                </a:cubicBezTo>
                <a:cubicBezTo>
                  <a:pt x="303626" y="1863692"/>
                  <a:pt x="161680" y="1796038"/>
                  <a:pt x="0" y="1826059"/>
                </a:cubicBezTo>
                <a:cubicBezTo>
                  <a:pt x="-48115" y="1674314"/>
                  <a:pt x="45155" y="1447469"/>
                  <a:pt x="0" y="1351284"/>
                </a:cubicBezTo>
                <a:cubicBezTo>
                  <a:pt x="-45155" y="1255100"/>
                  <a:pt x="56670" y="987568"/>
                  <a:pt x="0" y="858248"/>
                </a:cubicBezTo>
                <a:cubicBezTo>
                  <a:pt x="-56670" y="728928"/>
                  <a:pt x="3730" y="592279"/>
                  <a:pt x="0" y="438254"/>
                </a:cubicBezTo>
                <a:cubicBezTo>
                  <a:pt x="-3730" y="284229"/>
                  <a:pt x="27267" y="122836"/>
                  <a:pt x="0" y="0"/>
                </a:cubicBezTo>
                <a:close/>
              </a:path>
              <a:path w="1944216" h="1826059" stroke="0" extrusionOk="0">
                <a:moveTo>
                  <a:pt x="0" y="0"/>
                </a:moveTo>
                <a:cubicBezTo>
                  <a:pt x="219995" y="-2188"/>
                  <a:pt x="342112" y="28253"/>
                  <a:pt x="447170" y="0"/>
                </a:cubicBezTo>
                <a:cubicBezTo>
                  <a:pt x="552228" y="-28253"/>
                  <a:pt x="726773" y="44428"/>
                  <a:pt x="874897" y="0"/>
                </a:cubicBezTo>
                <a:cubicBezTo>
                  <a:pt x="1023021" y="-44428"/>
                  <a:pt x="1170016" y="50728"/>
                  <a:pt x="1399836" y="0"/>
                </a:cubicBezTo>
                <a:cubicBezTo>
                  <a:pt x="1629656" y="-50728"/>
                  <a:pt x="1808975" y="45024"/>
                  <a:pt x="1944216" y="0"/>
                </a:cubicBezTo>
                <a:cubicBezTo>
                  <a:pt x="1957991" y="153890"/>
                  <a:pt x="1920299" y="343035"/>
                  <a:pt x="1944216" y="456515"/>
                </a:cubicBezTo>
                <a:cubicBezTo>
                  <a:pt x="1968133" y="569996"/>
                  <a:pt x="1927822" y="663044"/>
                  <a:pt x="1944216" y="858248"/>
                </a:cubicBezTo>
                <a:cubicBezTo>
                  <a:pt x="1960610" y="1053452"/>
                  <a:pt x="1919459" y="1214619"/>
                  <a:pt x="1944216" y="1333023"/>
                </a:cubicBezTo>
                <a:cubicBezTo>
                  <a:pt x="1968973" y="1451427"/>
                  <a:pt x="1901953" y="1675574"/>
                  <a:pt x="1944216" y="1826059"/>
                </a:cubicBezTo>
                <a:cubicBezTo>
                  <a:pt x="1843114" y="1849612"/>
                  <a:pt x="1656367" y="1817563"/>
                  <a:pt x="1477604" y="1826059"/>
                </a:cubicBezTo>
                <a:cubicBezTo>
                  <a:pt x="1298841" y="1834555"/>
                  <a:pt x="1151276" y="1796350"/>
                  <a:pt x="991550" y="1826059"/>
                </a:cubicBezTo>
                <a:cubicBezTo>
                  <a:pt x="831824" y="1855768"/>
                  <a:pt x="683238" y="1803503"/>
                  <a:pt x="505496" y="1826059"/>
                </a:cubicBezTo>
                <a:cubicBezTo>
                  <a:pt x="327754" y="1848615"/>
                  <a:pt x="197320" y="1794015"/>
                  <a:pt x="0" y="1826059"/>
                </a:cubicBezTo>
                <a:cubicBezTo>
                  <a:pt x="-16062" y="1675456"/>
                  <a:pt x="1939" y="1548631"/>
                  <a:pt x="0" y="1406065"/>
                </a:cubicBezTo>
                <a:cubicBezTo>
                  <a:pt x="-1939" y="1263499"/>
                  <a:pt x="20164" y="1125899"/>
                  <a:pt x="0" y="967811"/>
                </a:cubicBezTo>
                <a:cubicBezTo>
                  <a:pt x="-20164" y="809723"/>
                  <a:pt x="30347" y="685928"/>
                  <a:pt x="0" y="511297"/>
                </a:cubicBezTo>
                <a:cubicBezTo>
                  <a:pt x="-30347" y="336666"/>
                  <a:pt x="48584" y="217998"/>
                  <a:pt x="0" y="0"/>
                </a:cubicBezTo>
                <a:close/>
              </a:path>
            </a:pathLst>
          </a:custGeom>
          <a:ln>
            <a:solidFill>
              <a:schemeClr val="tx1"/>
            </a:solidFill>
            <a:extLst>
              <a:ext uri="{C807C97D-BFC1-408E-A445-0C87EB9F89A2}">
                <ask:lineSketchStyleProps xmlns:ask="http://schemas.microsoft.com/office/drawing/2018/sketchyshapes" sd="3820583649">
                  <a:prstGeom prst="rect">
                    <a:avLst/>
                  </a:prstGeom>
                  <ask:type>
                    <ask:lineSketchScribble/>
                  </ask:type>
                </ask:lineSketchStyleProps>
              </a:ext>
            </a:extLst>
          </a:ln>
        </p:spPr>
      </p:pic>
      <p:pic>
        <p:nvPicPr>
          <p:cNvPr id="2" name="Audio 1">
            <a:hlinkClick r:id="" action="ppaction://media"/>
            <a:extLst>
              <a:ext uri="{FF2B5EF4-FFF2-40B4-BE49-F238E27FC236}">
                <a16:creationId xmlns:a16="http://schemas.microsoft.com/office/drawing/2014/main" id="{04929345-F13D-610A-E342-37A54E6FA1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3578463" y="5805264"/>
            <a:ext cx="2286000" cy="1285875"/>
          </a:xfrm>
          <a:prstGeom prst="rect">
            <a:avLst/>
          </a:prstGeom>
        </p:spPr>
      </p:pic>
    </p:spTree>
  </p:cSld>
  <p:clrMapOvr>
    <a:masterClrMapping/>
  </p:clrMapOvr>
  <p:transition advTm="1583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a:extLst>
              <a:ext uri="{FF2B5EF4-FFF2-40B4-BE49-F238E27FC236}">
                <a16:creationId xmlns:a16="http://schemas.microsoft.com/office/drawing/2014/main" id="{BEB33DB8-183D-944D-9172-BBF7F8FE8AA2}"/>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Rectangle 3" descr="Blue tissue paper">
            <a:extLst>
              <a:ext uri="{FF2B5EF4-FFF2-40B4-BE49-F238E27FC236}">
                <a16:creationId xmlns:a16="http://schemas.microsoft.com/office/drawing/2014/main" id="{C07EC4A8-73DF-4A81-8608-7C2A0F7C7526}"/>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12292" name="Picture 3" descr="\\dcfs-01\conway_share\HomeDir\jon.brookes\Desktop\allsorts new camera 236.jpg">
            <a:extLst>
              <a:ext uri="{FF2B5EF4-FFF2-40B4-BE49-F238E27FC236}">
                <a16:creationId xmlns:a16="http://schemas.microsoft.com/office/drawing/2014/main" id="{5F026AEA-C38D-2D37-9274-EB4CAA2B8D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520113"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0D2345D-54DC-CBF8-483D-C27D00D299E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518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a:extLst>
              <a:ext uri="{FF2B5EF4-FFF2-40B4-BE49-F238E27FC236}">
                <a16:creationId xmlns:a16="http://schemas.microsoft.com/office/drawing/2014/main" id="{530D2308-FA3B-CE58-656E-051C7176F18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15" name="Picture 1027" descr="npo000036">
            <a:extLst>
              <a:ext uri="{FF2B5EF4-FFF2-40B4-BE49-F238E27FC236}">
                <a16:creationId xmlns:a16="http://schemas.microsoft.com/office/drawing/2014/main" id="{B60D88B2-2AEA-0DBE-81C8-AB16A92D4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A828E16-9685-7162-FD82-4DE072E9DA2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p:transition advTm="517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a:extLst>
              <a:ext uri="{FF2B5EF4-FFF2-40B4-BE49-F238E27FC236}">
                <a16:creationId xmlns:a16="http://schemas.microsoft.com/office/drawing/2014/main" id="{3C197222-F162-A0BE-FDF1-6A22791EB24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Rectangle 3" descr="Blue tissue paper">
            <a:extLst>
              <a:ext uri="{FF2B5EF4-FFF2-40B4-BE49-F238E27FC236}">
                <a16:creationId xmlns:a16="http://schemas.microsoft.com/office/drawing/2014/main" id="{94A1E1E0-C706-A6B7-C0D9-82ECBF731AAF}"/>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14340" name="Picture 6" descr="npo00003c">
            <a:extLst>
              <a:ext uri="{FF2B5EF4-FFF2-40B4-BE49-F238E27FC236}">
                <a16:creationId xmlns:a16="http://schemas.microsoft.com/office/drawing/2014/main" id="{0A8075F2-3144-3DA3-AE79-29E78E7A9A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09600"/>
            <a:ext cx="85344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038FBC9-3E1F-6B72-6338-CBCDD95AF8F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593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74560-9911-F8EB-3933-D5E2B44FE9FA}"/>
              </a:ext>
            </a:extLst>
          </p:cNvPr>
          <p:cNvPicPr>
            <a:picLocks noChangeAspect="1"/>
          </p:cNvPicPr>
          <p:nvPr/>
        </p:nvPicPr>
        <p:blipFill>
          <a:blip r:embed="rId4"/>
          <a:stretch>
            <a:fillRect/>
          </a:stretch>
        </p:blipFill>
        <p:spPr>
          <a:xfrm>
            <a:off x="-5199" y="0"/>
            <a:ext cx="9148999" cy="6858000"/>
          </a:xfrm>
          <a:prstGeom prst="rect">
            <a:avLst/>
          </a:prstGeom>
        </p:spPr>
      </p:pic>
      <p:pic>
        <p:nvPicPr>
          <p:cNvPr id="3" name="Audio 2">
            <a:hlinkClick r:id="" action="ppaction://media"/>
            <a:extLst>
              <a:ext uri="{FF2B5EF4-FFF2-40B4-BE49-F238E27FC236}">
                <a16:creationId xmlns:a16="http://schemas.microsoft.com/office/drawing/2014/main" id="{A8B3DCBD-4A36-1D32-C163-7FF2D3BE10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414833798"/>
      </p:ext>
    </p:extLst>
  </p:cSld>
  <p:clrMapOvr>
    <a:masterClrMapping/>
  </p:clrMapOvr>
  <p:transition advTm="1943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a:extLst>
              <a:ext uri="{FF2B5EF4-FFF2-40B4-BE49-F238E27FC236}">
                <a16:creationId xmlns:a16="http://schemas.microsoft.com/office/drawing/2014/main" id="{29FC357A-C9B5-3423-59AC-871E514C353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3" name="Picture 7" descr="npo00003e">
            <a:extLst>
              <a:ext uri="{FF2B5EF4-FFF2-40B4-BE49-F238E27FC236}">
                <a16:creationId xmlns:a16="http://schemas.microsoft.com/office/drawing/2014/main" id="{AD243FD0-C523-6058-71E4-47885B7CB6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99DB95A-9F59-888A-689D-CD54676FB1E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p:transition advTm="578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a:extLst>
              <a:ext uri="{FF2B5EF4-FFF2-40B4-BE49-F238E27FC236}">
                <a16:creationId xmlns:a16="http://schemas.microsoft.com/office/drawing/2014/main" id="{C5A0CA73-1C79-98DF-F2CC-B832EC8835D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Rectangle 3" descr="Blue tissue paper">
            <a:extLst>
              <a:ext uri="{FF2B5EF4-FFF2-40B4-BE49-F238E27FC236}">
                <a16:creationId xmlns:a16="http://schemas.microsoft.com/office/drawing/2014/main" id="{01E5F15F-E5E5-14B7-173F-2BBDAB0BBD7D}"/>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16388" name="Picture 1029" descr="npo000040">
            <a:extLst>
              <a:ext uri="{FF2B5EF4-FFF2-40B4-BE49-F238E27FC236}">
                <a16:creationId xmlns:a16="http://schemas.microsoft.com/office/drawing/2014/main" id="{E95C0BF9-B7F2-3DFA-09A9-E2B77A3338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91EC080-2DB3-DF49-8FE5-1303271D5B1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142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a:extLst>
              <a:ext uri="{FF2B5EF4-FFF2-40B4-BE49-F238E27FC236}">
                <a16:creationId xmlns:a16="http://schemas.microsoft.com/office/drawing/2014/main" id="{52D95D83-84EF-DAA4-31C1-05B2BF1D3361}"/>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3" descr="Blue tissue paper">
            <a:extLst>
              <a:ext uri="{FF2B5EF4-FFF2-40B4-BE49-F238E27FC236}">
                <a16:creationId xmlns:a16="http://schemas.microsoft.com/office/drawing/2014/main" id="{196E470B-6D50-D7D9-E6AD-CBD35FE67E8B}"/>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 name="Picture 1">
            <a:extLst>
              <a:ext uri="{FF2B5EF4-FFF2-40B4-BE49-F238E27FC236}">
                <a16:creationId xmlns:a16="http://schemas.microsoft.com/office/drawing/2014/main" id="{61F9EEF1-897E-3E47-5AB0-8C3A28903CBF}"/>
              </a:ext>
            </a:extLst>
          </p:cNvPr>
          <p:cNvPicPr>
            <a:picLocks noChangeAspect="1"/>
          </p:cNvPicPr>
          <p:nvPr/>
        </p:nvPicPr>
        <p:blipFill>
          <a:blip r:embed="rId8"/>
          <a:stretch>
            <a:fillRect/>
          </a:stretch>
        </p:blipFill>
        <p:spPr>
          <a:xfrm>
            <a:off x="423156" y="332656"/>
            <a:ext cx="8325308" cy="6192688"/>
          </a:xfrm>
          <a:prstGeom prst="rect">
            <a:avLst/>
          </a:prstGeom>
        </p:spPr>
      </p:pic>
      <p:pic>
        <p:nvPicPr>
          <p:cNvPr id="3" name="Audio 2">
            <a:hlinkClick r:id="" action="ppaction://media"/>
            <a:extLst>
              <a:ext uri="{FF2B5EF4-FFF2-40B4-BE49-F238E27FC236}">
                <a16:creationId xmlns:a16="http://schemas.microsoft.com/office/drawing/2014/main" id="{A8D7C588-5BF2-6328-8985-8CFE7EF9744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362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extLst>
              <a:ext uri="{FF2B5EF4-FFF2-40B4-BE49-F238E27FC236}">
                <a16:creationId xmlns:a16="http://schemas.microsoft.com/office/drawing/2014/main" id="{178E660A-B588-30B6-4CD9-ADAA9FAA1AEA}"/>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6" imgW="6799478" imgH="9506102" progId="">
                  <p:embed/>
                </p:oleObj>
              </mc:Choice>
              <mc:Fallback>
                <p:oleObj name="CorelDRAW!" r:id="rId6" imgW="6799478" imgH="950610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Rectangle 3" descr="Blue tissue paper">
            <a:extLst>
              <a:ext uri="{FF2B5EF4-FFF2-40B4-BE49-F238E27FC236}">
                <a16:creationId xmlns:a16="http://schemas.microsoft.com/office/drawing/2014/main" id="{85519410-F263-B040-4376-7E2C12EB8CEE}"/>
              </a:ext>
            </a:extLst>
          </p:cNvPr>
          <p:cNvSpPr>
            <a:spLocks noChangeArrowheads="1"/>
          </p:cNvSpPr>
          <p:nvPr/>
        </p:nvSpPr>
        <p:spPr bwMode="auto">
          <a:xfrm>
            <a:off x="304800" y="228600"/>
            <a:ext cx="8534400" cy="6400800"/>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18436" name="Picture 1029" descr="npo000044">
            <a:extLst>
              <a:ext uri="{FF2B5EF4-FFF2-40B4-BE49-F238E27FC236}">
                <a16:creationId xmlns:a16="http://schemas.microsoft.com/office/drawing/2014/main" id="{D7ED9F98-F7CD-D3BB-DE9C-48F4AB2FB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7" name="Picture 1030" descr="npo000046">
            <a:extLst>
              <a:ext uri="{FF2B5EF4-FFF2-40B4-BE49-F238E27FC236}">
                <a16:creationId xmlns:a16="http://schemas.microsoft.com/office/drawing/2014/main" id="{AFD0DCFA-14E7-AF40-63C0-EB83196F13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810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8" name="Picture 1031" descr="npo000048">
            <a:extLst>
              <a:ext uri="{FF2B5EF4-FFF2-40B4-BE49-F238E27FC236}">
                <a16:creationId xmlns:a16="http://schemas.microsoft.com/office/drawing/2014/main" id="{8FD9A45A-7463-9FB6-57C7-6282FDD848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048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Multiply 1">
            <a:extLst>
              <a:ext uri="{FF2B5EF4-FFF2-40B4-BE49-F238E27FC236}">
                <a16:creationId xmlns:a16="http://schemas.microsoft.com/office/drawing/2014/main" id="{F4E64456-AC56-F6B6-2ABF-F4B2A4A1A409}"/>
              </a:ext>
            </a:extLst>
          </p:cNvPr>
          <p:cNvSpPr/>
          <p:nvPr/>
        </p:nvSpPr>
        <p:spPr bwMode="auto">
          <a:xfrm>
            <a:off x="1293813" y="676275"/>
            <a:ext cx="6480175" cy="5486400"/>
          </a:xfrm>
          <a:prstGeom prst="mathMultiply">
            <a:avLst/>
          </a:prstGeom>
          <a:solidFill>
            <a:schemeClr val="accent1"/>
          </a:solidFill>
          <a:ln w="12700" cap="sq"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a:p>
        </p:txBody>
      </p:sp>
      <p:pic>
        <p:nvPicPr>
          <p:cNvPr id="3" name="Audio 2">
            <a:hlinkClick r:id="" action="ppaction://media"/>
            <a:extLst>
              <a:ext uri="{FF2B5EF4-FFF2-40B4-BE49-F238E27FC236}">
                <a16:creationId xmlns:a16="http://schemas.microsoft.com/office/drawing/2014/main" id="{6124F4C0-2911-4566-41D3-985DAC9CC41A}"/>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37500" t="-55469" r="-137500" b="-55469"/>
          <a:stretch>
            <a:fillRect/>
          </a:stretch>
        </p:blipFill>
        <p:spPr>
          <a:xfrm>
            <a:off x="6858000" y="5357812"/>
            <a:ext cx="2286000" cy="1285875"/>
          </a:xfrm>
          <a:prstGeom prst="rect">
            <a:avLst/>
          </a:prstGeom>
        </p:spPr>
      </p:pic>
    </p:spTree>
    <p:custDataLst>
      <p:tags r:id="rId1"/>
    </p:custDataLst>
  </p:cSld>
  <p:clrMapOvr>
    <a:masterClrMapping/>
  </p:clrMapOvr>
  <p:transition advTm="99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9B27CCC2-4C23-5695-D961-8DA6C7CB049B}"/>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6" imgW="6799478" imgH="9506102" progId="">
                  <p:embed/>
                </p:oleObj>
              </mc:Choice>
              <mc:Fallback>
                <p:oleObj name="CorelDRAW!" r:id="rId6" imgW="6799478" imgH="950610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Rectangle 3" descr="Blue tissue paper">
            <a:extLst>
              <a:ext uri="{FF2B5EF4-FFF2-40B4-BE49-F238E27FC236}">
                <a16:creationId xmlns:a16="http://schemas.microsoft.com/office/drawing/2014/main" id="{826CB2F9-6C92-A1E6-F394-01B055267979}"/>
              </a:ext>
            </a:extLst>
          </p:cNvPr>
          <p:cNvSpPr>
            <a:spLocks noChangeArrowheads="1"/>
          </p:cNvSpPr>
          <p:nvPr/>
        </p:nvSpPr>
        <p:spPr bwMode="auto">
          <a:xfrm>
            <a:off x="304800" y="228600"/>
            <a:ext cx="8534400" cy="6400800"/>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 name="Picture 2">
            <a:extLst>
              <a:ext uri="{FF2B5EF4-FFF2-40B4-BE49-F238E27FC236}">
                <a16:creationId xmlns:a16="http://schemas.microsoft.com/office/drawing/2014/main" id="{FEE1286E-4A4B-C19D-3F31-4F27CE2949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7784" y="548680"/>
            <a:ext cx="3096344" cy="5601253"/>
          </a:xfrm>
          <a:prstGeom prst="rect">
            <a:avLst/>
          </a:prstGeom>
        </p:spPr>
      </p:pic>
      <p:sp>
        <p:nvSpPr>
          <p:cNvPr id="5" name="Multiply 4">
            <a:extLst>
              <a:ext uri="{FF2B5EF4-FFF2-40B4-BE49-F238E27FC236}">
                <a16:creationId xmlns:a16="http://schemas.microsoft.com/office/drawing/2014/main" id="{3F5FC9C5-A7C3-3204-60B4-07EE564927D6}"/>
              </a:ext>
            </a:extLst>
          </p:cNvPr>
          <p:cNvSpPr/>
          <p:nvPr/>
        </p:nvSpPr>
        <p:spPr bwMode="auto">
          <a:xfrm>
            <a:off x="1043608" y="932318"/>
            <a:ext cx="6481763" cy="5487987"/>
          </a:xfrm>
          <a:prstGeom prst="mathMultiply">
            <a:avLst/>
          </a:prstGeom>
          <a:solidFill>
            <a:schemeClr val="accent1"/>
          </a:solidFill>
          <a:ln w="12700" cap="sq"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a:p>
        </p:txBody>
      </p:sp>
      <p:pic>
        <p:nvPicPr>
          <p:cNvPr id="2" name="Audio 1">
            <a:hlinkClick r:id="" action="ppaction://media"/>
            <a:extLst>
              <a:ext uri="{FF2B5EF4-FFF2-40B4-BE49-F238E27FC236}">
                <a16:creationId xmlns:a16="http://schemas.microsoft.com/office/drawing/2014/main" id="{C8C0D469-4634-99A2-00DF-4F3D7830097D}"/>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37500" t="-55469" r="-137500" b="-55469"/>
          <a:stretch>
            <a:fillRect/>
          </a:stretch>
        </p:blipFill>
        <p:spPr>
          <a:xfrm>
            <a:off x="6858000" y="5357812"/>
            <a:ext cx="2286000" cy="1285875"/>
          </a:xfrm>
          <a:prstGeom prst="rect">
            <a:avLst/>
          </a:prstGeom>
        </p:spPr>
      </p:pic>
    </p:spTree>
    <p:custDataLst>
      <p:tags r:id="rId1"/>
    </p:custDataLst>
  </p:cSld>
  <p:clrMapOvr>
    <a:masterClrMapping/>
  </p:clrMapOvr>
  <p:transition advTm="820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026">
            <a:extLst>
              <a:ext uri="{FF2B5EF4-FFF2-40B4-BE49-F238E27FC236}">
                <a16:creationId xmlns:a16="http://schemas.microsoft.com/office/drawing/2014/main" id="{D3E02649-A978-4FC0-0E8E-217BC666FF6C}"/>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Rectangle 1027" descr="Blue tissue paper">
            <a:extLst>
              <a:ext uri="{FF2B5EF4-FFF2-40B4-BE49-F238E27FC236}">
                <a16:creationId xmlns:a16="http://schemas.microsoft.com/office/drawing/2014/main" id="{0C3C80C7-FB38-F697-8A41-683B72FD9687}"/>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1508" name="Picture 1033" descr="art dorm dr1 social room pictures 073">
            <a:extLst>
              <a:ext uri="{FF2B5EF4-FFF2-40B4-BE49-F238E27FC236}">
                <a16:creationId xmlns:a16="http://schemas.microsoft.com/office/drawing/2014/main" id="{F4CB02AB-F983-688A-DE34-CEA4831B30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13C6796-CCFD-2D4F-8835-8616B174A8E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104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140A4-E62C-3F81-1772-DE589E1A0A71}"/>
              </a:ext>
            </a:extLst>
          </p:cNvPr>
          <p:cNvSpPr txBox="1"/>
          <p:nvPr/>
        </p:nvSpPr>
        <p:spPr>
          <a:xfrm>
            <a:off x="755650" y="908050"/>
            <a:ext cx="7704138" cy="5264150"/>
          </a:xfrm>
          <a:prstGeom prst="rect">
            <a:avLst/>
          </a:prstGeom>
          <a:solidFill>
            <a:schemeClr val="accent1">
              <a:lumMod val="40000"/>
              <a:lumOff val="60000"/>
            </a:schemeClr>
          </a:solidFill>
        </p:spPr>
        <p:txBody>
          <a:bodyPr>
            <a:spAutoFit/>
          </a:bodyPr>
          <a:lstStyle/>
          <a:p>
            <a:pPr algn="ctr">
              <a:defRPr/>
            </a:pPr>
            <a:r>
              <a:rPr lang="en-GB" sz="4800" dirty="0">
                <a:latin typeface="Twinkl Cursive Looped" panose="02000000000000000000" pitchFamily="2" charset="0"/>
              </a:rPr>
              <a:t>KS2 National Curriculum requirements.</a:t>
            </a:r>
          </a:p>
          <a:p>
            <a:pPr algn="ctr">
              <a:defRPr/>
            </a:pPr>
            <a:endParaRPr lang="en-GB" sz="4800" dirty="0">
              <a:latin typeface="Twinkl Cursive Looped" panose="02000000000000000000" pitchFamily="2" charset="0"/>
            </a:endParaRPr>
          </a:p>
          <a:p>
            <a:pPr algn="ctr">
              <a:defRPr/>
            </a:pPr>
            <a:r>
              <a:rPr lang="en-GB" sz="4800" dirty="0">
                <a:latin typeface="Twinkl Cursive Looped" panose="02000000000000000000" pitchFamily="2" charset="0"/>
              </a:rPr>
              <a:t>To take part in outdoor activity challenges both individually and in a team.</a:t>
            </a:r>
          </a:p>
          <a:p>
            <a:pPr algn="ctr">
              <a:defRPr/>
            </a:pPr>
            <a:r>
              <a:rPr lang="en-GB" sz="4800" dirty="0"/>
              <a:t>      </a:t>
            </a:r>
          </a:p>
        </p:txBody>
      </p:sp>
      <p:pic>
        <p:nvPicPr>
          <p:cNvPr id="2" name="Audio 1">
            <a:hlinkClick r:id="" action="ppaction://media"/>
            <a:extLst>
              <a:ext uri="{FF2B5EF4-FFF2-40B4-BE49-F238E27FC236}">
                <a16:creationId xmlns:a16="http://schemas.microsoft.com/office/drawing/2014/main" id="{ADDA7D1C-4672-A259-97B1-D37F1FACC3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cSld>
  <p:clrMapOvr>
    <a:masterClrMapping/>
  </p:clrMapOvr>
  <p:transition advTm="2754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5517C-A4C5-FBF8-10F2-2A38E3ADCFE6}"/>
              </a:ext>
            </a:extLst>
          </p:cNvPr>
          <p:cNvPicPr>
            <a:picLocks noChangeAspect="1"/>
          </p:cNvPicPr>
          <p:nvPr/>
        </p:nvPicPr>
        <p:blipFill>
          <a:blip r:embed="rId4"/>
          <a:stretch>
            <a:fillRect/>
          </a:stretch>
        </p:blipFill>
        <p:spPr>
          <a:xfrm>
            <a:off x="-4287" y="0"/>
            <a:ext cx="9144000" cy="6858000"/>
          </a:xfrm>
          <a:prstGeom prst="rect">
            <a:avLst/>
          </a:prstGeom>
        </p:spPr>
      </p:pic>
      <p:pic>
        <p:nvPicPr>
          <p:cNvPr id="3" name="Audio 2">
            <a:hlinkClick r:id="" action="ppaction://media"/>
            <a:extLst>
              <a:ext uri="{FF2B5EF4-FFF2-40B4-BE49-F238E27FC236}">
                <a16:creationId xmlns:a16="http://schemas.microsoft.com/office/drawing/2014/main" id="{7A2CE26E-FCA9-3890-73DE-657DB2BF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706189207"/>
      </p:ext>
    </p:extLst>
  </p:cSld>
  <p:clrMapOvr>
    <a:masterClrMapping/>
  </p:clrMapOvr>
  <p:transition advTm="5037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82C41615-635C-F0B3-288A-CF3C6AAFB75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Rectangle 3" descr="Blue tissue paper">
            <a:extLst>
              <a:ext uri="{FF2B5EF4-FFF2-40B4-BE49-F238E27FC236}">
                <a16:creationId xmlns:a16="http://schemas.microsoft.com/office/drawing/2014/main" id="{55417C79-3D1C-4878-8EB4-D560785FD27D}"/>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2532" name="Picture 3" descr="\\tsclient\H\DCIM\100NCD80\DSC_0026.JPG">
            <a:extLst>
              <a:ext uri="{FF2B5EF4-FFF2-40B4-BE49-F238E27FC236}">
                <a16:creationId xmlns:a16="http://schemas.microsoft.com/office/drawing/2014/main" id="{0F422607-F24D-207D-658A-379D022A9B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49275"/>
            <a:ext cx="8281987"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30755A0-73E6-BDD4-D7C8-AB549A0FA82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996">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a:extLst>
              <a:ext uri="{FF2B5EF4-FFF2-40B4-BE49-F238E27FC236}">
                <a16:creationId xmlns:a16="http://schemas.microsoft.com/office/drawing/2014/main" id="{D4AFFA96-CAC8-F2AC-997F-725EDD30D4FA}"/>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Rectangle 3" descr="Blue tissue paper">
            <a:extLst>
              <a:ext uri="{FF2B5EF4-FFF2-40B4-BE49-F238E27FC236}">
                <a16:creationId xmlns:a16="http://schemas.microsoft.com/office/drawing/2014/main" id="{357343AB-AFCB-40F1-548B-58B2DFE8DC82}"/>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3556" name="Picture 3" descr="\\tsclient\H\DCIM\100NCD80\DSC_0027.JPG">
            <a:extLst>
              <a:ext uri="{FF2B5EF4-FFF2-40B4-BE49-F238E27FC236}">
                <a16:creationId xmlns:a16="http://schemas.microsoft.com/office/drawing/2014/main" id="{12F71659-7E57-48CE-70B9-4D8A6454E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201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39046EF-17EE-B5FD-9615-F3EC3D515CE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039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a:extLst>
              <a:ext uri="{FF2B5EF4-FFF2-40B4-BE49-F238E27FC236}">
                <a16:creationId xmlns:a16="http://schemas.microsoft.com/office/drawing/2014/main" id="{AB1721D1-842C-7254-0AFB-15AA4BBE3F7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Rectangle 3" descr="Blue tissue paper">
            <a:extLst>
              <a:ext uri="{FF2B5EF4-FFF2-40B4-BE49-F238E27FC236}">
                <a16:creationId xmlns:a16="http://schemas.microsoft.com/office/drawing/2014/main" id="{883E1A6E-FC52-1D50-27EC-99335AC9F7DA}"/>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5604" name="Picture 8" descr="IMGP0278">
            <a:extLst>
              <a:ext uri="{FF2B5EF4-FFF2-40B4-BE49-F238E27FC236}">
                <a16:creationId xmlns:a16="http://schemas.microsoft.com/office/drawing/2014/main" id="{621FE561-9410-2CF4-A4E9-11BD3BBD21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2DA4E72-624B-B0B5-0C83-1C9DBAD826E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4664">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a:extLst>
              <a:ext uri="{FF2B5EF4-FFF2-40B4-BE49-F238E27FC236}">
                <a16:creationId xmlns:a16="http://schemas.microsoft.com/office/drawing/2014/main" id="{76266EF5-BE62-40ED-9937-83134C70EAA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9" name="Rectangle 3" descr="Blue tissue paper">
            <a:extLst>
              <a:ext uri="{FF2B5EF4-FFF2-40B4-BE49-F238E27FC236}">
                <a16:creationId xmlns:a16="http://schemas.microsoft.com/office/drawing/2014/main" id="{5A891896-D0E3-3521-B2C4-F2FEB030B0F7}"/>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4580" name="Picture 5" descr="npo00005e">
            <a:extLst>
              <a:ext uri="{FF2B5EF4-FFF2-40B4-BE49-F238E27FC236}">
                <a16:creationId xmlns:a16="http://schemas.microsoft.com/office/drawing/2014/main" id="{F9F3D4DF-E11A-C746-AE0D-D9A63EFB7B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6039D95-5CAC-1232-68B2-E751EEDF344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652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a:extLst>
              <a:ext uri="{FF2B5EF4-FFF2-40B4-BE49-F238E27FC236}">
                <a16:creationId xmlns:a16="http://schemas.microsoft.com/office/drawing/2014/main" id="{13560949-31CC-FD96-0939-24082A8F461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9" name="Rectangle 3" descr="Blue tissue paper">
            <a:extLst>
              <a:ext uri="{FF2B5EF4-FFF2-40B4-BE49-F238E27FC236}">
                <a16:creationId xmlns:a16="http://schemas.microsoft.com/office/drawing/2014/main" id="{F89F1EF1-ACB2-B72D-2D2F-4A120176B9E1}"/>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29700" name="Picture 3" descr="\\tsclient\D\025.JPG">
            <a:extLst>
              <a:ext uri="{FF2B5EF4-FFF2-40B4-BE49-F238E27FC236}">
                <a16:creationId xmlns:a16="http://schemas.microsoft.com/office/drawing/2014/main" id="{A2498152-3D63-D8DB-2195-AB4F667D6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963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F5398F7-7BAB-8D22-77C5-2939860E696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623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a:extLst>
              <a:ext uri="{FF2B5EF4-FFF2-40B4-BE49-F238E27FC236}">
                <a16:creationId xmlns:a16="http://schemas.microsoft.com/office/drawing/2014/main" id="{0B9BBE91-56C4-FF8F-54DB-AA40AFF9253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3" name="Rectangle 3" descr="Blue tissue paper">
            <a:extLst>
              <a:ext uri="{FF2B5EF4-FFF2-40B4-BE49-F238E27FC236}">
                <a16:creationId xmlns:a16="http://schemas.microsoft.com/office/drawing/2014/main" id="{C2D8DCDA-7B3B-646D-D699-C579B9EF2F91}"/>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0724" name="Picture 1028" descr="npo0000a0">
            <a:extLst>
              <a:ext uri="{FF2B5EF4-FFF2-40B4-BE49-F238E27FC236}">
                <a16:creationId xmlns:a16="http://schemas.microsoft.com/office/drawing/2014/main" id="{966BC6BF-FE6A-3DEA-18DC-FCBDAECF2A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66" t="6667" r="11667" b="7779"/>
          <a:stretch>
            <a:fillRect/>
          </a:stretch>
        </p:blipFill>
        <p:spPr bwMode="auto">
          <a:xfrm>
            <a:off x="304800" y="228600"/>
            <a:ext cx="84582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83E5DD2-903D-6F6E-E367-C24DC576074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24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a:extLst>
              <a:ext uri="{FF2B5EF4-FFF2-40B4-BE49-F238E27FC236}">
                <a16:creationId xmlns:a16="http://schemas.microsoft.com/office/drawing/2014/main" id="{5B1F639A-3F96-E3F0-7EFD-4DC5E028D2A2}"/>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Rectangle 3" descr="Blue tissue paper">
            <a:extLst>
              <a:ext uri="{FF2B5EF4-FFF2-40B4-BE49-F238E27FC236}">
                <a16:creationId xmlns:a16="http://schemas.microsoft.com/office/drawing/2014/main" id="{4A19823C-8228-222A-1ABD-D5CAE7E3D9B2}"/>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1748" name="Picture 4" descr="npo0000a6">
            <a:extLst>
              <a:ext uri="{FF2B5EF4-FFF2-40B4-BE49-F238E27FC236}">
                <a16:creationId xmlns:a16="http://schemas.microsoft.com/office/drawing/2014/main" id="{14E040C6-7D5C-BA83-D6C6-5E902D8BA4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3837" r="18866"/>
          <a:stretch>
            <a:fillRect/>
          </a:stretch>
        </p:blipFill>
        <p:spPr bwMode="auto">
          <a:xfrm>
            <a:off x="647700" y="303213"/>
            <a:ext cx="78486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28B05B3-D3AD-D07E-2642-3E68D9F2DF7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414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70D7F166-0102-E291-21BF-3B0DAFC30A1C}"/>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1" name="Rectangle 3" descr="Blue tissue paper">
            <a:extLst>
              <a:ext uri="{FF2B5EF4-FFF2-40B4-BE49-F238E27FC236}">
                <a16:creationId xmlns:a16="http://schemas.microsoft.com/office/drawing/2014/main" id="{829CE299-0947-30A1-BA84-3ED50A69F862}"/>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2772" name="Picture 4" descr="npo0000a8">
            <a:extLst>
              <a:ext uri="{FF2B5EF4-FFF2-40B4-BE49-F238E27FC236}">
                <a16:creationId xmlns:a16="http://schemas.microsoft.com/office/drawing/2014/main" id="{442C821F-B22C-41BC-3E87-9D4E5350A1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320" t="13522" r="1888" b="8492"/>
          <a:stretch>
            <a:fillRect/>
          </a:stretch>
        </p:blipFill>
        <p:spPr bwMode="auto">
          <a:xfrm>
            <a:off x="342900" y="577850"/>
            <a:ext cx="84582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55A3FE6-0DE3-33A7-E022-EBB2CBA27AF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993">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a:extLst>
              <a:ext uri="{FF2B5EF4-FFF2-40B4-BE49-F238E27FC236}">
                <a16:creationId xmlns:a16="http://schemas.microsoft.com/office/drawing/2014/main" id="{FCEB1FAB-1BB4-112B-CA38-EF3E183432EE}"/>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Rectangle 3" descr="Blue tissue paper">
            <a:extLst>
              <a:ext uri="{FF2B5EF4-FFF2-40B4-BE49-F238E27FC236}">
                <a16:creationId xmlns:a16="http://schemas.microsoft.com/office/drawing/2014/main" id="{A80E67D8-ED0A-0B2B-4CCB-151BA0AE254E}"/>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3796" name="Picture 3" descr="\\tsclient\D\eves seventh birthday 031.JPG">
            <a:extLst>
              <a:ext uri="{FF2B5EF4-FFF2-40B4-BE49-F238E27FC236}">
                <a16:creationId xmlns:a16="http://schemas.microsoft.com/office/drawing/2014/main" id="{927544F7-59F5-BC0F-7A72-9384EF7D9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963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F071E04-75B4-BB6B-EA05-6D34C887495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28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4">
            <a:extLst>
              <a:ext uri="{FF2B5EF4-FFF2-40B4-BE49-F238E27FC236}">
                <a16:creationId xmlns:a16="http://schemas.microsoft.com/office/drawing/2014/main" id="{5F720E53-E3BD-C0C1-BC6D-9282BCC0D4B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Rectangle 11">
            <a:extLst>
              <a:ext uri="{FF2B5EF4-FFF2-40B4-BE49-F238E27FC236}">
                <a16:creationId xmlns:a16="http://schemas.microsoft.com/office/drawing/2014/main" id="{39FA53C3-A5EB-E443-908D-5CD7D33D1C9A}"/>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100" name="Picture 4" descr="cheshire west logo.bmp">
            <a:extLst>
              <a:ext uri="{FF2B5EF4-FFF2-40B4-BE49-F238E27FC236}">
                <a16:creationId xmlns:a16="http://schemas.microsoft.com/office/drawing/2014/main" id="{0DB31BE5-E06E-1BE7-669E-C65FF6B0BE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7563" y="5572125"/>
            <a:ext cx="263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descr="N:\Logos\Conway Centres Logos\Anglesey\Eng-jpeg\LogoImage.jpeg">
            <a:extLst>
              <a:ext uri="{FF2B5EF4-FFF2-40B4-BE49-F238E27FC236}">
                <a16:creationId xmlns:a16="http://schemas.microsoft.com/office/drawing/2014/main" id="{B5F2EA51-ABD1-7CE0-36B3-D8E2D9F403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4438" y="260350"/>
            <a:ext cx="44577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B806436-9FB3-0621-908F-5E87725898B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cSld>
  <p:clrMapOvr>
    <a:masterClrMapping/>
  </p:clrMapOvr>
  <p:transition advTm="2025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a:extLst>
              <a:ext uri="{FF2B5EF4-FFF2-40B4-BE49-F238E27FC236}">
                <a16:creationId xmlns:a16="http://schemas.microsoft.com/office/drawing/2014/main" id="{BC4EBFE3-68A6-E53B-12C0-6787A4D2B93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Rectangle 3" descr="Blue tissue paper">
            <a:extLst>
              <a:ext uri="{FF2B5EF4-FFF2-40B4-BE49-F238E27FC236}">
                <a16:creationId xmlns:a16="http://schemas.microsoft.com/office/drawing/2014/main" id="{44E838BF-E884-A957-2006-819F26BB2E4D}"/>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4820" name="Picture 4" descr="npo0000ae">
            <a:extLst>
              <a:ext uri="{FF2B5EF4-FFF2-40B4-BE49-F238E27FC236}">
                <a16:creationId xmlns:a16="http://schemas.microsoft.com/office/drawing/2014/main" id="{098C54A3-D2F3-59B0-DAA5-848ECB2708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FBBAAE4-E3EC-D954-EC23-B403BCB5361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492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FBBDBADD-DD01-9DB8-2146-476846CE421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3" name="Rectangle 3" descr="Blue tissue paper">
            <a:extLst>
              <a:ext uri="{FF2B5EF4-FFF2-40B4-BE49-F238E27FC236}">
                <a16:creationId xmlns:a16="http://schemas.microsoft.com/office/drawing/2014/main" id="{196D246F-3E13-EAB3-4C92-397A2E5FD664}"/>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5844" name="Picture 3" descr="\\tsclient\H\DCIM\100NCD80\DSC_0043.JPG">
            <a:extLst>
              <a:ext uri="{FF2B5EF4-FFF2-40B4-BE49-F238E27FC236}">
                <a16:creationId xmlns:a16="http://schemas.microsoft.com/office/drawing/2014/main" id="{6C081E21-075F-C169-964E-74395233B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260350"/>
            <a:ext cx="424815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6075178-5C32-7B73-5829-A323D7E1941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405">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a:extLst>
              <a:ext uri="{FF2B5EF4-FFF2-40B4-BE49-F238E27FC236}">
                <a16:creationId xmlns:a16="http://schemas.microsoft.com/office/drawing/2014/main" id="{3FBEB0DD-FE59-B3D3-FA69-2DD1BCB9D982}"/>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7" name="Rectangle 3" descr="Blue tissue paper">
            <a:extLst>
              <a:ext uri="{FF2B5EF4-FFF2-40B4-BE49-F238E27FC236}">
                <a16:creationId xmlns:a16="http://schemas.microsoft.com/office/drawing/2014/main" id="{A91D56A8-15ED-D196-F679-63516FE89FE2}"/>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6868" name="Picture 3" descr="\\tsclient\H\DCIM\100NCD80\DSC_0042.JPG">
            <a:extLst>
              <a:ext uri="{FF2B5EF4-FFF2-40B4-BE49-F238E27FC236}">
                <a16:creationId xmlns:a16="http://schemas.microsoft.com/office/drawing/2014/main" id="{F28D1737-2FB3-A8D3-6D9D-F3C94EDDB3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692150"/>
            <a:ext cx="8424862"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8D3A5A8-440C-F560-C192-CEBC3CADC60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898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a:extLst>
              <a:ext uri="{FF2B5EF4-FFF2-40B4-BE49-F238E27FC236}">
                <a16:creationId xmlns:a16="http://schemas.microsoft.com/office/drawing/2014/main" id="{84B68E82-F97B-65AF-29ED-8E9DB2C9937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descr="Blue tissue paper">
            <a:extLst>
              <a:ext uri="{FF2B5EF4-FFF2-40B4-BE49-F238E27FC236}">
                <a16:creationId xmlns:a16="http://schemas.microsoft.com/office/drawing/2014/main" id="{A09DC595-1EB0-0CC5-982B-E7A1C4FB94E7}"/>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7892" name="Picture 3" descr="\\tsclient\D\028.JPG">
            <a:extLst>
              <a:ext uri="{FF2B5EF4-FFF2-40B4-BE49-F238E27FC236}">
                <a16:creationId xmlns:a16="http://schemas.microsoft.com/office/drawing/2014/main" id="{1F010850-AD7B-EC3A-956C-7517A9B132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549275"/>
            <a:ext cx="84963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C87E87A-86BC-D85E-B2D4-E195B584D57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724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a:extLst>
              <a:ext uri="{FF2B5EF4-FFF2-40B4-BE49-F238E27FC236}">
                <a16:creationId xmlns:a16="http://schemas.microsoft.com/office/drawing/2014/main" id="{700A1433-B6CD-E2EA-14D9-6C3CBDC62D92}"/>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5" name="Rectangle 3" descr="Blue tissue paper">
            <a:extLst>
              <a:ext uri="{FF2B5EF4-FFF2-40B4-BE49-F238E27FC236}">
                <a16:creationId xmlns:a16="http://schemas.microsoft.com/office/drawing/2014/main" id="{FD092925-8CAA-83D2-FD8D-4E627C5A6184}"/>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38916" name="Picture 3" descr="\\tsclient\D\043.JPG">
            <a:extLst>
              <a:ext uri="{FF2B5EF4-FFF2-40B4-BE49-F238E27FC236}">
                <a16:creationId xmlns:a16="http://schemas.microsoft.com/office/drawing/2014/main" id="{4F6DDFAE-4355-7109-3D4E-DBDB1D356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260350"/>
            <a:ext cx="424815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A2C7E09-A4C3-F80D-1D40-10F637A7EB4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57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a:extLst>
              <a:ext uri="{FF2B5EF4-FFF2-40B4-BE49-F238E27FC236}">
                <a16:creationId xmlns:a16="http://schemas.microsoft.com/office/drawing/2014/main" id="{B127803D-B3B9-FBED-B81A-A0F52E487B0D}"/>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39" name="Picture 1029" descr="npo0000b6">
            <a:extLst>
              <a:ext uri="{FF2B5EF4-FFF2-40B4-BE49-F238E27FC236}">
                <a16:creationId xmlns:a16="http://schemas.microsoft.com/office/drawing/2014/main" id="{46899917-37C2-2C1A-89EC-D1F1C2D4EF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003FC48-1FAE-B75D-C5A9-183E7BA3E46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p:transition advTm="409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a:extLst>
              <a:ext uri="{FF2B5EF4-FFF2-40B4-BE49-F238E27FC236}">
                <a16:creationId xmlns:a16="http://schemas.microsoft.com/office/drawing/2014/main" id="{AB3F8088-836C-98D5-9D9D-E1C26196A4F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Rectangle 3" descr="Blue tissue paper">
            <a:extLst>
              <a:ext uri="{FF2B5EF4-FFF2-40B4-BE49-F238E27FC236}">
                <a16:creationId xmlns:a16="http://schemas.microsoft.com/office/drawing/2014/main" id="{ACB97822-A03A-6B4F-F3E0-AFDE78E86D06}"/>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0964" name="Picture 1029" descr="npo0000b8">
            <a:extLst>
              <a:ext uri="{FF2B5EF4-FFF2-40B4-BE49-F238E27FC236}">
                <a16:creationId xmlns:a16="http://schemas.microsoft.com/office/drawing/2014/main" id="{5B7582F2-0B38-7F9F-E070-6C3EB3C7F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286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C48D07D-E594-4BED-C1F6-0C7D96C30E3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20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a:extLst>
              <a:ext uri="{FF2B5EF4-FFF2-40B4-BE49-F238E27FC236}">
                <a16:creationId xmlns:a16="http://schemas.microsoft.com/office/drawing/2014/main" id="{4F17174B-9B89-F7EC-E291-51E2B129D6E8}"/>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7" name="Rectangle 3" descr="Blue tissue paper">
            <a:extLst>
              <a:ext uri="{FF2B5EF4-FFF2-40B4-BE49-F238E27FC236}">
                <a16:creationId xmlns:a16="http://schemas.microsoft.com/office/drawing/2014/main" id="{4FEDF5B8-09FF-15B8-4519-A7BE1B128D47}"/>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1988" name="Picture 3" descr="N:\Pictures &amp; Video\climbing\climbing\abseiling (1).jpg">
            <a:extLst>
              <a:ext uri="{FF2B5EF4-FFF2-40B4-BE49-F238E27FC236}">
                <a16:creationId xmlns:a16="http://schemas.microsoft.com/office/drawing/2014/main" id="{E530E8AF-ED2E-E25B-CE46-36B34A8ED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260350"/>
            <a:ext cx="47529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86E6A77-A834-3884-C1F2-18F111E51AD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16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a:extLst>
              <a:ext uri="{FF2B5EF4-FFF2-40B4-BE49-F238E27FC236}">
                <a16:creationId xmlns:a16="http://schemas.microsoft.com/office/drawing/2014/main" id="{C58756C8-1C7B-E813-44B4-ED1B1682622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1" name="Rectangle 3" descr="Blue tissue paper">
            <a:extLst>
              <a:ext uri="{FF2B5EF4-FFF2-40B4-BE49-F238E27FC236}">
                <a16:creationId xmlns:a16="http://schemas.microsoft.com/office/drawing/2014/main" id="{03653E0C-DE97-BDE5-CFA6-7CE8CE079B2D}"/>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3012" name="Picture 3" descr="N:\Pictures &amp; Video\raf valley 2009 activities\canoe abseil day 017.JPG">
            <a:extLst>
              <a:ext uri="{FF2B5EF4-FFF2-40B4-BE49-F238E27FC236}">
                <a16:creationId xmlns:a16="http://schemas.microsoft.com/office/drawing/2014/main" id="{F1CBB6D2-8F6F-9704-8727-C132A1B71D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88913"/>
            <a:ext cx="84963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501CF23-CCE9-C9FC-2D77-FFA3E9E7CDF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3033">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a:extLst>
              <a:ext uri="{FF2B5EF4-FFF2-40B4-BE49-F238E27FC236}">
                <a16:creationId xmlns:a16="http://schemas.microsoft.com/office/drawing/2014/main" id="{EDCFEABE-0FBA-8FF8-8C9A-4D2EEA277FA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9" name="Rectangle 3" descr="Blue tissue paper">
            <a:extLst>
              <a:ext uri="{FF2B5EF4-FFF2-40B4-BE49-F238E27FC236}">
                <a16:creationId xmlns:a16="http://schemas.microsoft.com/office/drawing/2014/main" id="{12514998-D5FD-F67C-521A-7DEF40C7E70C}"/>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5060" name="Picture 3" descr="\\tsclient\D\034.JPG">
            <a:extLst>
              <a:ext uri="{FF2B5EF4-FFF2-40B4-BE49-F238E27FC236}">
                <a16:creationId xmlns:a16="http://schemas.microsoft.com/office/drawing/2014/main" id="{52C8794F-E0F3-5C82-6A2F-CF0C05E5F6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963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0AC6353-2562-C57A-2A6A-408983D7312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870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extLst>
              <a:ext uri="{FF2B5EF4-FFF2-40B4-BE49-F238E27FC236}">
                <a16:creationId xmlns:a16="http://schemas.microsoft.com/office/drawing/2014/main" id="{CE96E395-C9AA-4D85-4804-8F6BAE14577C}"/>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3" descr="Blue tissue paper">
            <a:extLst>
              <a:ext uri="{FF2B5EF4-FFF2-40B4-BE49-F238E27FC236}">
                <a16:creationId xmlns:a16="http://schemas.microsoft.com/office/drawing/2014/main" id="{6416CEF7-6D1E-F8C4-6061-CBB99FD9E240}"/>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124" name="Rectangle 37">
            <a:extLst>
              <a:ext uri="{FF2B5EF4-FFF2-40B4-BE49-F238E27FC236}">
                <a16:creationId xmlns:a16="http://schemas.microsoft.com/office/drawing/2014/main" id="{662A7BCA-C6C0-E9C1-E778-044FA8FA6963}"/>
              </a:ext>
            </a:extLst>
          </p:cNvPr>
          <p:cNvSpPr>
            <a:spLocks noChangeArrowheads="1"/>
          </p:cNvSpPr>
          <p:nvPr/>
        </p:nvSpPr>
        <p:spPr bwMode="auto">
          <a:xfrm>
            <a:off x="1717675" y="658813"/>
            <a:ext cx="5927725" cy="4897437"/>
          </a:xfrm>
          <a:prstGeom prst="rect">
            <a:avLst/>
          </a:prstGeom>
          <a:solidFill>
            <a:srgbClr val="42F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125" name="Freeform 38">
            <a:extLst>
              <a:ext uri="{FF2B5EF4-FFF2-40B4-BE49-F238E27FC236}">
                <a16:creationId xmlns:a16="http://schemas.microsoft.com/office/drawing/2014/main" id="{5CFC2823-C3F5-F6CB-8A84-7DC45DDA2D95}"/>
              </a:ext>
            </a:extLst>
          </p:cNvPr>
          <p:cNvSpPr>
            <a:spLocks/>
          </p:cNvSpPr>
          <p:nvPr/>
        </p:nvSpPr>
        <p:spPr bwMode="auto">
          <a:xfrm>
            <a:off x="1717675" y="649288"/>
            <a:ext cx="5937250" cy="17462"/>
          </a:xfrm>
          <a:custGeom>
            <a:avLst/>
            <a:gdLst>
              <a:gd name="T0" fmla="*/ 2147483647 w 3740"/>
              <a:gd name="T1" fmla="*/ 2147483647 h 11"/>
              <a:gd name="T2" fmla="*/ 2147483647 w 3740"/>
              <a:gd name="T3" fmla="*/ 0 h 11"/>
              <a:gd name="T4" fmla="*/ 0 w 3740"/>
              <a:gd name="T5" fmla="*/ 0 h 11"/>
              <a:gd name="T6" fmla="*/ 0 w 3740"/>
              <a:gd name="T7" fmla="*/ 2147483647 h 11"/>
              <a:gd name="T8" fmla="*/ 2147483647 w 3740"/>
              <a:gd name="T9" fmla="*/ 2147483647 h 11"/>
              <a:gd name="T10" fmla="*/ 2147483647 w 3740"/>
              <a:gd name="T11" fmla="*/ 2147483647 h 11"/>
              <a:gd name="T12" fmla="*/ 2147483647 w 3740"/>
              <a:gd name="T13" fmla="*/ 2147483647 h 11"/>
              <a:gd name="T14" fmla="*/ 2147483647 w 3740"/>
              <a:gd name="T15" fmla="*/ 0 h 11"/>
              <a:gd name="T16" fmla="*/ 2147483647 w 3740"/>
              <a:gd name="T17" fmla="*/ 0 h 11"/>
              <a:gd name="T18" fmla="*/ 2147483647 w 374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40"/>
              <a:gd name="T31" fmla="*/ 0 h 11"/>
              <a:gd name="T32" fmla="*/ 3740 w 374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40" h="11">
                <a:moveTo>
                  <a:pt x="3740" y="6"/>
                </a:moveTo>
                <a:lnTo>
                  <a:pt x="3734" y="0"/>
                </a:lnTo>
                <a:lnTo>
                  <a:pt x="0" y="0"/>
                </a:lnTo>
                <a:lnTo>
                  <a:pt x="0" y="11"/>
                </a:lnTo>
                <a:lnTo>
                  <a:pt x="3734" y="11"/>
                </a:lnTo>
                <a:lnTo>
                  <a:pt x="3728" y="6"/>
                </a:lnTo>
                <a:lnTo>
                  <a:pt x="3740" y="6"/>
                </a:lnTo>
                <a:lnTo>
                  <a:pt x="3740" y="0"/>
                </a:lnTo>
                <a:lnTo>
                  <a:pt x="3734" y="0"/>
                </a:lnTo>
                <a:lnTo>
                  <a:pt x="374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6" name="Freeform 39">
            <a:extLst>
              <a:ext uri="{FF2B5EF4-FFF2-40B4-BE49-F238E27FC236}">
                <a16:creationId xmlns:a16="http://schemas.microsoft.com/office/drawing/2014/main" id="{BF109E4A-211F-1093-0FAD-A287B1C36352}"/>
              </a:ext>
            </a:extLst>
          </p:cNvPr>
          <p:cNvSpPr>
            <a:spLocks/>
          </p:cNvSpPr>
          <p:nvPr/>
        </p:nvSpPr>
        <p:spPr bwMode="auto">
          <a:xfrm>
            <a:off x="7635875" y="658813"/>
            <a:ext cx="19050" cy="4906962"/>
          </a:xfrm>
          <a:custGeom>
            <a:avLst/>
            <a:gdLst>
              <a:gd name="T0" fmla="*/ 2147483647 w 12"/>
              <a:gd name="T1" fmla="*/ 2147483647 h 3091"/>
              <a:gd name="T2" fmla="*/ 2147483647 w 12"/>
              <a:gd name="T3" fmla="*/ 2147483647 h 3091"/>
              <a:gd name="T4" fmla="*/ 2147483647 w 12"/>
              <a:gd name="T5" fmla="*/ 0 h 3091"/>
              <a:gd name="T6" fmla="*/ 0 w 12"/>
              <a:gd name="T7" fmla="*/ 0 h 3091"/>
              <a:gd name="T8" fmla="*/ 0 w 12"/>
              <a:gd name="T9" fmla="*/ 2147483647 h 3091"/>
              <a:gd name="T10" fmla="*/ 2147483647 w 12"/>
              <a:gd name="T11" fmla="*/ 2147483647 h 3091"/>
              <a:gd name="T12" fmla="*/ 2147483647 w 12"/>
              <a:gd name="T13" fmla="*/ 2147483647 h 3091"/>
              <a:gd name="T14" fmla="*/ 2147483647 w 12"/>
              <a:gd name="T15" fmla="*/ 2147483647 h 3091"/>
              <a:gd name="T16" fmla="*/ 2147483647 w 12"/>
              <a:gd name="T17" fmla="*/ 2147483647 h 3091"/>
              <a:gd name="T18" fmla="*/ 2147483647 w 12"/>
              <a:gd name="T19" fmla="*/ 2147483647 h 30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91"/>
              <a:gd name="T32" fmla="*/ 12 w 12"/>
              <a:gd name="T33" fmla="*/ 3091 h 30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91">
                <a:moveTo>
                  <a:pt x="6" y="3091"/>
                </a:moveTo>
                <a:lnTo>
                  <a:pt x="12" y="3085"/>
                </a:lnTo>
                <a:lnTo>
                  <a:pt x="12" y="0"/>
                </a:lnTo>
                <a:lnTo>
                  <a:pt x="0" y="0"/>
                </a:lnTo>
                <a:lnTo>
                  <a:pt x="0" y="3085"/>
                </a:lnTo>
                <a:lnTo>
                  <a:pt x="6" y="3079"/>
                </a:lnTo>
                <a:lnTo>
                  <a:pt x="6" y="3091"/>
                </a:lnTo>
                <a:lnTo>
                  <a:pt x="12" y="3091"/>
                </a:lnTo>
                <a:lnTo>
                  <a:pt x="12" y="3085"/>
                </a:lnTo>
                <a:lnTo>
                  <a:pt x="6" y="30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7" name="Freeform 40">
            <a:extLst>
              <a:ext uri="{FF2B5EF4-FFF2-40B4-BE49-F238E27FC236}">
                <a16:creationId xmlns:a16="http://schemas.microsoft.com/office/drawing/2014/main" id="{5237DDBD-61BD-D4B9-AF8A-6F14B8C1A6D3}"/>
              </a:ext>
            </a:extLst>
          </p:cNvPr>
          <p:cNvSpPr>
            <a:spLocks/>
          </p:cNvSpPr>
          <p:nvPr/>
        </p:nvSpPr>
        <p:spPr bwMode="auto">
          <a:xfrm>
            <a:off x="1709738" y="5546725"/>
            <a:ext cx="5935662" cy="19050"/>
          </a:xfrm>
          <a:custGeom>
            <a:avLst/>
            <a:gdLst>
              <a:gd name="T0" fmla="*/ 0 w 3739"/>
              <a:gd name="T1" fmla="*/ 2147483647 h 12"/>
              <a:gd name="T2" fmla="*/ 2147483647 w 3739"/>
              <a:gd name="T3" fmla="*/ 2147483647 h 12"/>
              <a:gd name="T4" fmla="*/ 2147483647 w 3739"/>
              <a:gd name="T5" fmla="*/ 2147483647 h 12"/>
              <a:gd name="T6" fmla="*/ 2147483647 w 3739"/>
              <a:gd name="T7" fmla="*/ 0 h 12"/>
              <a:gd name="T8" fmla="*/ 2147483647 w 3739"/>
              <a:gd name="T9" fmla="*/ 0 h 12"/>
              <a:gd name="T10" fmla="*/ 2147483647 w 3739"/>
              <a:gd name="T11" fmla="*/ 2147483647 h 12"/>
              <a:gd name="T12" fmla="*/ 0 w 3739"/>
              <a:gd name="T13" fmla="*/ 2147483647 h 12"/>
              <a:gd name="T14" fmla="*/ 0 w 3739"/>
              <a:gd name="T15" fmla="*/ 2147483647 h 12"/>
              <a:gd name="T16" fmla="*/ 2147483647 w 3739"/>
              <a:gd name="T17" fmla="*/ 2147483647 h 12"/>
              <a:gd name="T18" fmla="*/ 0 w 3739"/>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39"/>
              <a:gd name="T31" fmla="*/ 0 h 12"/>
              <a:gd name="T32" fmla="*/ 3739 w 373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39" h="12">
                <a:moveTo>
                  <a:pt x="0" y="6"/>
                </a:moveTo>
                <a:lnTo>
                  <a:pt x="5" y="12"/>
                </a:lnTo>
                <a:lnTo>
                  <a:pt x="3739" y="12"/>
                </a:lnTo>
                <a:lnTo>
                  <a:pt x="3739" y="0"/>
                </a:lnTo>
                <a:lnTo>
                  <a:pt x="5" y="0"/>
                </a:lnTo>
                <a:lnTo>
                  <a:pt x="11" y="6"/>
                </a:lnTo>
                <a:lnTo>
                  <a:pt x="0" y="6"/>
                </a:lnTo>
                <a:lnTo>
                  <a:pt x="0" y="12"/>
                </a:lnTo>
                <a:lnTo>
                  <a:pt x="5"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8" name="Freeform 41">
            <a:extLst>
              <a:ext uri="{FF2B5EF4-FFF2-40B4-BE49-F238E27FC236}">
                <a16:creationId xmlns:a16="http://schemas.microsoft.com/office/drawing/2014/main" id="{A2D0DFF0-7B71-0B50-B9CD-754FA98E77BD}"/>
              </a:ext>
            </a:extLst>
          </p:cNvPr>
          <p:cNvSpPr>
            <a:spLocks/>
          </p:cNvSpPr>
          <p:nvPr/>
        </p:nvSpPr>
        <p:spPr bwMode="auto">
          <a:xfrm>
            <a:off x="1709738" y="649288"/>
            <a:ext cx="17462" cy="4906962"/>
          </a:xfrm>
          <a:custGeom>
            <a:avLst/>
            <a:gdLst>
              <a:gd name="T0" fmla="*/ 2147483647 w 11"/>
              <a:gd name="T1" fmla="*/ 0 h 3091"/>
              <a:gd name="T2" fmla="*/ 0 w 11"/>
              <a:gd name="T3" fmla="*/ 2147483647 h 3091"/>
              <a:gd name="T4" fmla="*/ 0 w 11"/>
              <a:gd name="T5" fmla="*/ 2147483647 h 3091"/>
              <a:gd name="T6" fmla="*/ 2147483647 w 11"/>
              <a:gd name="T7" fmla="*/ 2147483647 h 3091"/>
              <a:gd name="T8" fmla="*/ 2147483647 w 11"/>
              <a:gd name="T9" fmla="*/ 2147483647 h 3091"/>
              <a:gd name="T10" fmla="*/ 2147483647 w 11"/>
              <a:gd name="T11" fmla="*/ 2147483647 h 3091"/>
              <a:gd name="T12" fmla="*/ 2147483647 w 11"/>
              <a:gd name="T13" fmla="*/ 0 h 3091"/>
              <a:gd name="T14" fmla="*/ 0 w 11"/>
              <a:gd name="T15" fmla="*/ 0 h 3091"/>
              <a:gd name="T16" fmla="*/ 0 w 11"/>
              <a:gd name="T17" fmla="*/ 2147483647 h 3091"/>
              <a:gd name="T18" fmla="*/ 2147483647 w 11"/>
              <a:gd name="T19" fmla="*/ 0 h 30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3091"/>
              <a:gd name="T32" fmla="*/ 11 w 11"/>
              <a:gd name="T33" fmla="*/ 3091 h 30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3091">
                <a:moveTo>
                  <a:pt x="5" y="0"/>
                </a:moveTo>
                <a:lnTo>
                  <a:pt x="0" y="6"/>
                </a:lnTo>
                <a:lnTo>
                  <a:pt x="0" y="3091"/>
                </a:lnTo>
                <a:lnTo>
                  <a:pt x="11" y="3091"/>
                </a:lnTo>
                <a:lnTo>
                  <a:pt x="11" y="6"/>
                </a:lnTo>
                <a:lnTo>
                  <a:pt x="5" y="11"/>
                </a:lnTo>
                <a:lnTo>
                  <a:pt x="5" y="0"/>
                </a:lnTo>
                <a:lnTo>
                  <a:pt x="0" y="0"/>
                </a:lnTo>
                <a:lnTo>
                  <a:pt x="0"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9" name="Freeform 42">
            <a:extLst>
              <a:ext uri="{FF2B5EF4-FFF2-40B4-BE49-F238E27FC236}">
                <a16:creationId xmlns:a16="http://schemas.microsoft.com/office/drawing/2014/main" id="{CE27647B-D981-28E6-E8B3-A31126EBBA11}"/>
              </a:ext>
            </a:extLst>
          </p:cNvPr>
          <p:cNvSpPr>
            <a:spLocks/>
          </p:cNvSpPr>
          <p:nvPr/>
        </p:nvSpPr>
        <p:spPr bwMode="auto">
          <a:xfrm>
            <a:off x="1882775" y="2344738"/>
            <a:ext cx="1519238" cy="1325562"/>
          </a:xfrm>
          <a:custGeom>
            <a:avLst/>
            <a:gdLst>
              <a:gd name="T0" fmla="*/ 2147483647 w 957"/>
              <a:gd name="T1" fmla="*/ 2147483647 h 835"/>
              <a:gd name="T2" fmla="*/ 2147483647 w 957"/>
              <a:gd name="T3" fmla="*/ 2147483647 h 835"/>
              <a:gd name="T4" fmla="*/ 2147483647 w 957"/>
              <a:gd name="T5" fmla="*/ 2147483647 h 835"/>
              <a:gd name="T6" fmla="*/ 2147483647 w 957"/>
              <a:gd name="T7" fmla="*/ 2147483647 h 835"/>
              <a:gd name="T8" fmla="*/ 2147483647 w 957"/>
              <a:gd name="T9" fmla="*/ 2147483647 h 835"/>
              <a:gd name="T10" fmla="*/ 2147483647 w 957"/>
              <a:gd name="T11" fmla="*/ 2147483647 h 835"/>
              <a:gd name="T12" fmla="*/ 2147483647 w 957"/>
              <a:gd name="T13" fmla="*/ 2147483647 h 835"/>
              <a:gd name="T14" fmla="*/ 2147483647 w 957"/>
              <a:gd name="T15" fmla="*/ 2147483647 h 835"/>
              <a:gd name="T16" fmla="*/ 2147483647 w 957"/>
              <a:gd name="T17" fmla="*/ 2147483647 h 835"/>
              <a:gd name="T18" fmla="*/ 2147483647 w 957"/>
              <a:gd name="T19" fmla="*/ 2147483647 h 835"/>
              <a:gd name="T20" fmla="*/ 2147483647 w 957"/>
              <a:gd name="T21" fmla="*/ 2147483647 h 835"/>
              <a:gd name="T22" fmla="*/ 2147483647 w 957"/>
              <a:gd name="T23" fmla="*/ 2147483647 h 835"/>
              <a:gd name="T24" fmla="*/ 2147483647 w 957"/>
              <a:gd name="T25" fmla="*/ 2147483647 h 835"/>
              <a:gd name="T26" fmla="*/ 2147483647 w 957"/>
              <a:gd name="T27" fmla="*/ 2147483647 h 835"/>
              <a:gd name="T28" fmla="*/ 2147483647 w 957"/>
              <a:gd name="T29" fmla="*/ 2147483647 h 835"/>
              <a:gd name="T30" fmla="*/ 2147483647 w 957"/>
              <a:gd name="T31" fmla="*/ 2147483647 h 835"/>
              <a:gd name="T32" fmla="*/ 2147483647 w 957"/>
              <a:gd name="T33" fmla="*/ 2147483647 h 835"/>
              <a:gd name="T34" fmla="*/ 2147483647 w 957"/>
              <a:gd name="T35" fmla="*/ 2147483647 h 835"/>
              <a:gd name="T36" fmla="*/ 2147483647 w 957"/>
              <a:gd name="T37" fmla="*/ 2147483647 h 835"/>
              <a:gd name="T38" fmla="*/ 2147483647 w 957"/>
              <a:gd name="T39" fmla="*/ 2147483647 h 835"/>
              <a:gd name="T40" fmla="*/ 2147483647 w 957"/>
              <a:gd name="T41" fmla="*/ 2147483647 h 835"/>
              <a:gd name="T42" fmla="*/ 2147483647 w 957"/>
              <a:gd name="T43" fmla="*/ 2147483647 h 835"/>
              <a:gd name="T44" fmla="*/ 2147483647 w 957"/>
              <a:gd name="T45" fmla="*/ 2147483647 h 835"/>
              <a:gd name="T46" fmla="*/ 2147483647 w 957"/>
              <a:gd name="T47" fmla="*/ 2147483647 h 835"/>
              <a:gd name="T48" fmla="*/ 2147483647 w 957"/>
              <a:gd name="T49" fmla="*/ 2147483647 h 835"/>
              <a:gd name="T50" fmla="*/ 2147483647 w 957"/>
              <a:gd name="T51" fmla="*/ 2147483647 h 835"/>
              <a:gd name="T52" fmla="*/ 2147483647 w 957"/>
              <a:gd name="T53" fmla="*/ 2147483647 h 835"/>
              <a:gd name="T54" fmla="*/ 2147483647 w 957"/>
              <a:gd name="T55" fmla="*/ 2147483647 h 835"/>
              <a:gd name="T56" fmla="*/ 2147483647 w 957"/>
              <a:gd name="T57" fmla="*/ 2147483647 h 835"/>
              <a:gd name="T58" fmla="*/ 2147483647 w 957"/>
              <a:gd name="T59" fmla="*/ 2147483647 h 835"/>
              <a:gd name="T60" fmla="*/ 2147483647 w 957"/>
              <a:gd name="T61" fmla="*/ 2147483647 h 835"/>
              <a:gd name="T62" fmla="*/ 2147483647 w 957"/>
              <a:gd name="T63" fmla="*/ 2147483647 h 835"/>
              <a:gd name="T64" fmla="*/ 2147483647 w 957"/>
              <a:gd name="T65" fmla="*/ 2147483647 h 835"/>
              <a:gd name="T66" fmla="*/ 2147483647 w 957"/>
              <a:gd name="T67" fmla="*/ 2147483647 h 835"/>
              <a:gd name="T68" fmla="*/ 2147483647 w 957"/>
              <a:gd name="T69" fmla="*/ 2147483647 h 835"/>
              <a:gd name="T70" fmla="*/ 2147483647 w 957"/>
              <a:gd name="T71" fmla="*/ 2147483647 h 835"/>
              <a:gd name="T72" fmla="*/ 2147483647 w 957"/>
              <a:gd name="T73" fmla="*/ 2147483647 h 835"/>
              <a:gd name="T74" fmla="*/ 2147483647 w 957"/>
              <a:gd name="T75" fmla="*/ 2147483647 h 835"/>
              <a:gd name="T76" fmla="*/ 2147483647 w 957"/>
              <a:gd name="T77" fmla="*/ 2147483647 h 835"/>
              <a:gd name="T78" fmla="*/ 2147483647 w 957"/>
              <a:gd name="T79" fmla="*/ 0 h 835"/>
              <a:gd name="T80" fmla="*/ 2147483647 w 957"/>
              <a:gd name="T81" fmla="*/ 2147483647 h 835"/>
              <a:gd name="T82" fmla="*/ 2147483647 w 957"/>
              <a:gd name="T83" fmla="*/ 2147483647 h 835"/>
              <a:gd name="T84" fmla="*/ 2147483647 w 957"/>
              <a:gd name="T85" fmla="*/ 2147483647 h 835"/>
              <a:gd name="T86" fmla="*/ 2147483647 w 957"/>
              <a:gd name="T87" fmla="*/ 2147483647 h 835"/>
              <a:gd name="T88" fmla="*/ 2147483647 w 957"/>
              <a:gd name="T89" fmla="*/ 2147483647 h 835"/>
              <a:gd name="T90" fmla="*/ 2147483647 w 957"/>
              <a:gd name="T91" fmla="*/ 2147483647 h 835"/>
              <a:gd name="T92" fmla="*/ 2147483647 w 957"/>
              <a:gd name="T93" fmla="*/ 2147483647 h 835"/>
              <a:gd name="T94" fmla="*/ 2147483647 w 957"/>
              <a:gd name="T95" fmla="*/ 2147483647 h 835"/>
              <a:gd name="T96" fmla="*/ 2147483647 w 957"/>
              <a:gd name="T97" fmla="*/ 2147483647 h 835"/>
              <a:gd name="T98" fmla="*/ 2147483647 w 957"/>
              <a:gd name="T99" fmla="*/ 2147483647 h 835"/>
              <a:gd name="T100" fmla="*/ 2147483647 w 957"/>
              <a:gd name="T101" fmla="*/ 2147483647 h 835"/>
              <a:gd name="T102" fmla="*/ 2147483647 w 957"/>
              <a:gd name="T103" fmla="*/ 2147483647 h 835"/>
              <a:gd name="T104" fmla="*/ 0 w 957"/>
              <a:gd name="T105" fmla="*/ 2147483647 h 835"/>
              <a:gd name="T106" fmla="*/ 2147483647 w 957"/>
              <a:gd name="T107" fmla="*/ 2147483647 h 835"/>
              <a:gd name="T108" fmla="*/ 2147483647 w 957"/>
              <a:gd name="T109" fmla="*/ 2147483647 h 835"/>
              <a:gd name="T110" fmla="*/ 2147483647 w 957"/>
              <a:gd name="T111" fmla="*/ 2147483647 h 835"/>
              <a:gd name="T112" fmla="*/ 2147483647 w 957"/>
              <a:gd name="T113" fmla="*/ 2147483647 h 835"/>
              <a:gd name="T114" fmla="*/ 2147483647 w 957"/>
              <a:gd name="T115" fmla="*/ 2147483647 h 835"/>
              <a:gd name="T116" fmla="*/ 2147483647 w 957"/>
              <a:gd name="T117" fmla="*/ 2147483647 h 835"/>
              <a:gd name="T118" fmla="*/ 2147483647 w 957"/>
              <a:gd name="T119" fmla="*/ 2147483647 h 835"/>
              <a:gd name="T120" fmla="*/ 2147483647 w 957"/>
              <a:gd name="T121" fmla="*/ 2147483647 h 835"/>
              <a:gd name="T122" fmla="*/ 2147483647 w 957"/>
              <a:gd name="T123" fmla="*/ 2147483647 h 8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7"/>
              <a:gd name="T187" fmla="*/ 0 h 835"/>
              <a:gd name="T188" fmla="*/ 957 w 957"/>
              <a:gd name="T189" fmla="*/ 835 h 8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7" h="835">
                <a:moveTo>
                  <a:pt x="325" y="671"/>
                </a:moveTo>
                <a:lnTo>
                  <a:pt x="309" y="739"/>
                </a:lnTo>
                <a:lnTo>
                  <a:pt x="288" y="745"/>
                </a:lnTo>
                <a:lnTo>
                  <a:pt x="334" y="754"/>
                </a:lnTo>
                <a:lnTo>
                  <a:pt x="368" y="788"/>
                </a:lnTo>
                <a:lnTo>
                  <a:pt x="371" y="816"/>
                </a:lnTo>
                <a:lnTo>
                  <a:pt x="389" y="835"/>
                </a:lnTo>
                <a:lnTo>
                  <a:pt x="408" y="831"/>
                </a:lnTo>
                <a:lnTo>
                  <a:pt x="481" y="767"/>
                </a:lnTo>
                <a:lnTo>
                  <a:pt x="476" y="747"/>
                </a:lnTo>
                <a:lnTo>
                  <a:pt x="497" y="729"/>
                </a:lnTo>
                <a:lnTo>
                  <a:pt x="531" y="729"/>
                </a:lnTo>
                <a:lnTo>
                  <a:pt x="626" y="664"/>
                </a:lnTo>
                <a:lnTo>
                  <a:pt x="731" y="594"/>
                </a:lnTo>
                <a:lnTo>
                  <a:pt x="731" y="557"/>
                </a:lnTo>
                <a:lnTo>
                  <a:pt x="809" y="495"/>
                </a:lnTo>
                <a:lnTo>
                  <a:pt x="804" y="463"/>
                </a:lnTo>
                <a:lnTo>
                  <a:pt x="832" y="463"/>
                </a:lnTo>
                <a:lnTo>
                  <a:pt x="854" y="434"/>
                </a:lnTo>
                <a:lnTo>
                  <a:pt x="906" y="368"/>
                </a:lnTo>
                <a:lnTo>
                  <a:pt x="923" y="353"/>
                </a:lnTo>
                <a:lnTo>
                  <a:pt x="943" y="337"/>
                </a:lnTo>
                <a:lnTo>
                  <a:pt x="957" y="320"/>
                </a:lnTo>
                <a:lnTo>
                  <a:pt x="943" y="301"/>
                </a:lnTo>
                <a:lnTo>
                  <a:pt x="910" y="301"/>
                </a:lnTo>
                <a:lnTo>
                  <a:pt x="879" y="294"/>
                </a:lnTo>
                <a:lnTo>
                  <a:pt x="838" y="278"/>
                </a:lnTo>
                <a:lnTo>
                  <a:pt x="796" y="276"/>
                </a:lnTo>
                <a:lnTo>
                  <a:pt x="710" y="285"/>
                </a:lnTo>
                <a:lnTo>
                  <a:pt x="672" y="312"/>
                </a:lnTo>
                <a:lnTo>
                  <a:pt x="639" y="312"/>
                </a:lnTo>
                <a:lnTo>
                  <a:pt x="629" y="288"/>
                </a:lnTo>
                <a:lnTo>
                  <a:pt x="623" y="263"/>
                </a:lnTo>
                <a:lnTo>
                  <a:pt x="618" y="199"/>
                </a:lnTo>
                <a:lnTo>
                  <a:pt x="584" y="183"/>
                </a:lnTo>
                <a:lnTo>
                  <a:pt x="577" y="136"/>
                </a:lnTo>
                <a:lnTo>
                  <a:pt x="519" y="81"/>
                </a:lnTo>
                <a:lnTo>
                  <a:pt x="503" y="53"/>
                </a:lnTo>
                <a:lnTo>
                  <a:pt x="413" y="16"/>
                </a:lnTo>
                <a:lnTo>
                  <a:pt x="233" y="0"/>
                </a:lnTo>
                <a:lnTo>
                  <a:pt x="74" y="44"/>
                </a:lnTo>
                <a:lnTo>
                  <a:pt x="33" y="62"/>
                </a:lnTo>
                <a:lnTo>
                  <a:pt x="20" y="99"/>
                </a:lnTo>
                <a:lnTo>
                  <a:pt x="25" y="108"/>
                </a:lnTo>
                <a:lnTo>
                  <a:pt x="29" y="116"/>
                </a:lnTo>
                <a:lnTo>
                  <a:pt x="34" y="124"/>
                </a:lnTo>
                <a:lnTo>
                  <a:pt x="38" y="133"/>
                </a:lnTo>
                <a:lnTo>
                  <a:pt x="41" y="141"/>
                </a:lnTo>
                <a:lnTo>
                  <a:pt x="42" y="150"/>
                </a:lnTo>
                <a:lnTo>
                  <a:pt x="42" y="160"/>
                </a:lnTo>
                <a:lnTo>
                  <a:pt x="40" y="170"/>
                </a:lnTo>
                <a:lnTo>
                  <a:pt x="19" y="235"/>
                </a:lnTo>
                <a:lnTo>
                  <a:pt x="0" y="310"/>
                </a:lnTo>
                <a:lnTo>
                  <a:pt x="11" y="362"/>
                </a:lnTo>
                <a:lnTo>
                  <a:pt x="49" y="387"/>
                </a:lnTo>
                <a:lnTo>
                  <a:pt x="52" y="483"/>
                </a:lnTo>
                <a:lnTo>
                  <a:pt x="94" y="582"/>
                </a:lnTo>
                <a:lnTo>
                  <a:pt x="175" y="646"/>
                </a:lnTo>
                <a:lnTo>
                  <a:pt x="218" y="674"/>
                </a:lnTo>
                <a:lnTo>
                  <a:pt x="233" y="735"/>
                </a:lnTo>
                <a:lnTo>
                  <a:pt x="258" y="735"/>
                </a:lnTo>
                <a:lnTo>
                  <a:pt x="325" y="671"/>
                </a:lnTo>
                <a:close/>
              </a:path>
            </a:pathLst>
          </a:custGeom>
          <a:solidFill>
            <a:srgbClr val="75F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0" name="Freeform 43">
            <a:extLst>
              <a:ext uri="{FF2B5EF4-FFF2-40B4-BE49-F238E27FC236}">
                <a16:creationId xmlns:a16="http://schemas.microsoft.com/office/drawing/2014/main" id="{FA0CEA5F-3B87-9F48-7E9C-8C29CB684853}"/>
              </a:ext>
            </a:extLst>
          </p:cNvPr>
          <p:cNvSpPr>
            <a:spLocks/>
          </p:cNvSpPr>
          <p:nvPr/>
        </p:nvSpPr>
        <p:spPr bwMode="auto">
          <a:xfrm>
            <a:off x="2363788" y="3408363"/>
            <a:ext cx="42862" cy="119062"/>
          </a:xfrm>
          <a:custGeom>
            <a:avLst/>
            <a:gdLst>
              <a:gd name="T0" fmla="*/ 2147483647 w 27"/>
              <a:gd name="T1" fmla="*/ 2147483647 h 75"/>
              <a:gd name="T2" fmla="*/ 2147483647 w 27"/>
              <a:gd name="T3" fmla="*/ 2147483647 h 75"/>
              <a:gd name="T4" fmla="*/ 2147483647 w 27"/>
              <a:gd name="T5" fmla="*/ 2147483647 h 75"/>
              <a:gd name="T6" fmla="*/ 2147483647 w 27"/>
              <a:gd name="T7" fmla="*/ 0 h 75"/>
              <a:gd name="T8" fmla="*/ 0 w 27"/>
              <a:gd name="T9" fmla="*/ 2147483647 h 75"/>
              <a:gd name="T10" fmla="*/ 2147483647 w 27"/>
              <a:gd name="T11" fmla="*/ 2147483647 h 75"/>
              <a:gd name="T12" fmla="*/ 2147483647 w 27"/>
              <a:gd name="T13" fmla="*/ 2147483647 h 75"/>
              <a:gd name="T14" fmla="*/ 2147483647 w 27"/>
              <a:gd name="T15" fmla="*/ 2147483647 h 75"/>
              <a:gd name="T16" fmla="*/ 2147483647 w 27"/>
              <a:gd name="T17" fmla="*/ 2147483647 h 75"/>
              <a:gd name="T18" fmla="*/ 2147483647 w 27"/>
              <a:gd name="T19" fmla="*/ 2147483647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5"/>
              <a:gd name="T32" fmla="*/ 27 w 27"/>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5">
                <a:moveTo>
                  <a:pt x="7" y="75"/>
                </a:moveTo>
                <a:lnTo>
                  <a:pt x="11" y="71"/>
                </a:lnTo>
                <a:lnTo>
                  <a:pt x="27" y="2"/>
                </a:lnTo>
                <a:lnTo>
                  <a:pt x="16" y="0"/>
                </a:lnTo>
                <a:lnTo>
                  <a:pt x="0" y="68"/>
                </a:lnTo>
                <a:lnTo>
                  <a:pt x="5" y="64"/>
                </a:lnTo>
                <a:lnTo>
                  <a:pt x="7" y="75"/>
                </a:lnTo>
                <a:lnTo>
                  <a:pt x="10" y="74"/>
                </a:lnTo>
                <a:lnTo>
                  <a:pt x="11" y="71"/>
                </a:lnTo>
                <a:lnTo>
                  <a:pt x="7" y="7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1" name="Freeform 44">
            <a:extLst>
              <a:ext uri="{FF2B5EF4-FFF2-40B4-BE49-F238E27FC236}">
                <a16:creationId xmlns:a16="http://schemas.microsoft.com/office/drawing/2014/main" id="{F96DE27E-CF11-ED4D-4690-61BA9F7D4563}"/>
              </a:ext>
            </a:extLst>
          </p:cNvPr>
          <p:cNvSpPr>
            <a:spLocks/>
          </p:cNvSpPr>
          <p:nvPr/>
        </p:nvSpPr>
        <p:spPr bwMode="auto">
          <a:xfrm>
            <a:off x="2305050" y="3509963"/>
            <a:ext cx="69850" cy="26987"/>
          </a:xfrm>
          <a:custGeom>
            <a:avLst/>
            <a:gdLst>
              <a:gd name="T0" fmla="*/ 2147483647 w 44"/>
              <a:gd name="T1" fmla="*/ 2147483647 h 17"/>
              <a:gd name="T2" fmla="*/ 2147483647 w 44"/>
              <a:gd name="T3" fmla="*/ 2147483647 h 17"/>
              <a:gd name="T4" fmla="*/ 2147483647 w 44"/>
              <a:gd name="T5" fmla="*/ 2147483647 h 17"/>
              <a:gd name="T6" fmla="*/ 2147483647 w 44"/>
              <a:gd name="T7" fmla="*/ 0 h 17"/>
              <a:gd name="T8" fmla="*/ 2147483647 w 44"/>
              <a:gd name="T9" fmla="*/ 2147483647 h 17"/>
              <a:gd name="T10" fmla="*/ 2147483647 w 44"/>
              <a:gd name="T11" fmla="*/ 2147483647 h 17"/>
              <a:gd name="T12" fmla="*/ 2147483647 w 44"/>
              <a:gd name="T13" fmla="*/ 2147483647 h 17"/>
              <a:gd name="T14" fmla="*/ 0 w 44"/>
              <a:gd name="T15" fmla="*/ 2147483647 h 17"/>
              <a:gd name="T16" fmla="*/ 2147483647 w 44"/>
              <a:gd name="T17" fmla="*/ 2147483647 h 17"/>
              <a:gd name="T18" fmla="*/ 2147483647 w 44"/>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7"/>
              <a:gd name="T32" fmla="*/ 44 w 44"/>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7">
                <a:moveTo>
                  <a:pt x="23" y="5"/>
                </a:moveTo>
                <a:lnTo>
                  <a:pt x="23" y="17"/>
                </a:lnTo>
                <a:lnTo>
                  <a:pt x="44" y="11"/>
                </a:lnTo>
                <a:lnTo>
                  <a:pt x="42" y="0"/>
                </a:lnTo>
                <a:lnTo>
                  <a:pt x="21" y="5"/>
                </a:lnTo>
                <a:lnTo>
                  <a:pt x="21" y="17"/>
                </a:lnTo>
                <a:lnTo>
                  <a:pt x="21" y="5"/>
                </a:lnTo>
                <a:lnTo>
                  <a:pt x="0" y="12"/>
                </a:lnTo>
                <a:lnTo>
                  <a:pt x="21" y="17"/>
                </a:lnTo>
                <a:lnTo>
                  <a:pt x="23"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2" name="Freeform 45">
            <a:extLst>
              <a:ext uri="{FF2B5EF4-FFF2-40B4-BE49-F238E27FC236}">
                <a16:creationId xmlns:a16="http://schemas.microsoft.com/office/drawing/2014/main" id="{83903F82-2609-E828-5F9B-3FD024897937}"/>
              </a:ext>
            </a:extLst>
          </p:cNvPr>
          <p:cNvSpPr>
            <a:spLocks/>
          </p:cNvSpPr>
          <p:nvPr/>
        </p:nvSpPr>
        <p:spPr bwMode="auto">
          <a:xfrm>
            <a:off x="2338388" y="3517900"/>
            <a:ext cx="80962" cy="33338"/>
          </a:xfrm>
          <a:custGeom>
            <a:avLst/>
            <a:gdLst>
              <a:gd name="T0" fmla="*/ 2147483647 w 51"/>
              <a:gd name="T1" fmla="*/ 2147483647 h 21"/>
              <a:gd name="T2" fmla="*/ 2147483647 w 51"/>
              <a:gd name="T3" fmla="*/ 2147483647 h 21"/>
              <a:gd name="T4" fmla="*/ 2147483647 w 51"/>
              <a:gd name="T5" fmla="*/ 0 h 21"/>
              <a:gd name="T6" fmla="*/ 0 w 51"/>
              <a:gd name="T7" fmla="*/ 2147483647 h 21"/>
              <a:gd name="T8" fmla="*/ 2147483647 w 51"/>
              <a:gd name="T9" fmla="*/ 2147483647 h 21"/>
              <a:gd name="T10" fmla="*/ 2147483647 w 51"/>
              <a:gd name="T11" fmla="*/ 2147483647 h 21"/>
              <a:gd name="T12" fmla="*/ 2147483647 w 51"/>
              <a:gd name="T13" fmla="*/ 2147483647 h 21"/>
              <a:gd name="T14" fmla="*/ 2147483647 w 51"/>
              <a:gd name="T15" fmla="*/ 2147483647 h 21"/>
              <a:gd name="T16" fmla="*/ 2147483647 w 51"/>
              <a:gd name="T17" fmla="*/ 2147483647 h 21"/>
              <a:gd name="T18" fmla="*/ 2147483647 w 5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21"/>
              <a:gd name="T32" fmla="*/ 51 w 5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21">
                <a:moveTo>
                  <a:pt x="51" y="11"/>
                </a:moveTo>
                <a:lnTo>
                  <a:pt x="48" y="10"/>
                </a:lnTo>
                <a:lnTo>
                  <a:pt x="2" y="0"/>
                </a:lnTo>
                <a:lnTo>
                  <a:pt x="0" y="12"/>
                </a:lnTo>
                <a:lnTo>
                  <a:pt x="46" y="21"/>
                </a:lnTo>
                <a:lnTo>
                  <a:pt x="42" y="20"/>
                </a:lnTo>
                <a:lnTo>
                  <a:pt x="51" y="11"/>
                </a:lnTo>
                <a:lnTo>
                  <a:pt x="49" y="10"/>
                </a:lnTo>
                <a:lnTo>
                  <a:pt x="48" y="10"/>
                </a:lnTo>
                <a:lnTo>
                  <a:pt x="51"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3" name="Freeform 46">
            <a:extLst>
              <a:ext uri="{FF2B5EF4-FFF2-40B4-BE49-F238E27FC236}">
                <a16:creationId xmlns:a16="http://schemas.microsoft.com/office/drawing/2014/main" id="{01A0696A-F957-6EA7-3391-2B5E7C8A2A01}"/>
              </a:ext>
            </a:extLst>
          </p:cNvPr>
          <p:cNvSpPr>
            <a:spLocks/>
          </p:cNvSpPr>
          <p:nvPr/>
        </p:nvSpPr>
        <p:spPr bwMode="auto">
          <a:xfrm>
            <a:off x="2405063" y="3535363"/>
            <a:ext cx="69850" cy="68262"/>
          </a:xfrm>
          <a:custGeom>
            <a:avLst/>
            <a:gdLst>
              <a:gd name="T0" fmla="*/ 2147483647 w 44"/>
              <a:gd name="T1" fmla="*/ 2147483647 h 43"/>
              <a:gd name="T2" fmla="*/ 2147483647 w 44"/>
              <a:gd name="T3" fmla="*/ 2147483647 h 43"/>
              <a:gd name="T4" fmla="*/ 2147483647 w 44"/>
              <a:gd name="T5" fmla="*/ 0 h 43"/>
              <a:gd name="T6" fmla="*/ 0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3"/>
              <a:gd name="T32" fmla="*/ 44 w 44"/>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3">
                <a:moveTo>
                  <a:pt x="44" y="37"/>
                </a:moveTo>
                <a:lnTo>
                  <a:pt x="43" y="34"/>
                </a:lnTo>
                <a:lnTo>
                  <a:pt x="9" y="0"/>
                </a:lnTo>
                <a:lnTo>
                  <a:pt x="0" y="9"/>
                </a:lnTo>
                <a:lnTo>
                  <a:pt x="34" y="43"/>
                </a:lnTo>
                <a:lnTo>
                  <a:pt x="33" y="39"/>
                </a:lnTo>
                <a:lnTo>
                  <a:pt x="44" y="37"/>
                </a:lnTo>
                <a:lnTo>
                  <a:pt x="44" y="36"/>
                </a:lnTo>
                <a:lnTo>
                  <a:pt x="43" y="34"/>
                </a:lnTo>
                <a:lnTo>
                  <a:pt x="44" y="3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4" name="Freeform 47">
            <a:extLst>
              <a:ext uri="{FF2B5EF4-FFF2-40B4-BE49-F238E27FC236}">
                <a16:creationId xmlns:a16="http://schemas.microsoft.com/office/drawing/2014/main" id="{01536B3F-4266-66ED-A754-02ABA5C9581D}"/>
              </a:ext>
            </a:extLst>
          </p:cNvPr>
          <p:cNvSpPr>
            <a:spLocks/>
          </p:cNvSpPr>
          <p:nvPr/>
        </p:nvSpPr>
        <p:spPr bwMode="auto">
          <a:xfrm>
            <a:off x="2457450" y="3594100"/>
            <a:ext cx="23813" cy="50800"/>
          </a:xfrm>
          <a:custGeom>
            <a:avLst/>
            <a:gdLst>
              <a:gd name="T0" fmla="*/ 2147483647 w 15"/>
              <a:gd name="T1" fmla="*/ 2147483647 h 32"/>
              <a:gd name="T2" fmla="*/ 2147483647 w 15"/>
              <a:gd name="T3" fmla="*/ 2147483647 h 32"/>
              <a:gd name="T4" fmla="*/ 2147483647 w 15"/>
              <a:gd name="T5" fmla="*/ 0 h 32"/>
              <a:gd name="T6" fmla="*/ 0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32"/>
              <a:gd name="T32" fmla="*/ 15 w 15"/>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32">
                <a:moveTo>
                  <a:pt x="14" y="25"/>
                </a:moveTo>
                <a:lnTo>
                  <a:pt x="15" y="27"/>
                </a:lnTo>
                <a:lnTo>
                  <a:pt x="11" y="0"/>
                </a:lnTo>
                <a:lnTo>
                  <a:pt x="0" y="2"/>
                </a:lnTo>
                <a:lnTo>
                  <a:pt x="4" y="30"/>
                </a:lnTo>
                <a:lnTo>
                  <a:pt x="5" y="32"/>
                </a:lnTo>
                <a:lnTo>
                  <a:pt x="4" y="30"/>
                </a:lnTo>
                <a:lnTo>
                  <a:pt x="4" y="31"/>
                </a:lnTo>
                <a:lnTo>
                  <a:pt x="5" y="32"/>
                </a:lnTo>
                <a:lnTo>
                  <a:pt x="14" y="2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5" name="Freeform 48">
            <a:extLst>
              <a:ext uri="{FF2B5EF4-FFF2-40B4-BE49-F238E27FC236}">
                <a16:creationId xmlns:a16="http://schemas.microsoft.com/office/drawing/2014/main" id="{558C2EDA-9A5A-430E-2C34-1D5810A48AB8}"/>
              </a:ext>
            </a:extLst>
          </p:cNvPr>
          <p:cNvSpPr>
            <a:spLocks/>
          </p:cNvSpPr>
          <p:nvPr/>
        </p:nvSpPr>
        <p:spPr bwMode="auto">
          <a:xfrm>
            <a:off x="2465388" y="3633788"/>
            <a:ext cx="42862" cy="46037"/>
          </a:xfrm>
          <a:custGeom>
            <a:avLst/>
            <a:gdLst>
              <a:gd name="T0" fmla="*/ 2147483647 w 27"/>
              <a:gd name="T1" fmla="*/ 2147483647 h 29"/>
              <a:gd name="T2" fmla="*/ 2147483647 w 27"/>
              <a:gd name="T3" fmla="*/ 2147483647 h 29"/>
              <a:gd name="T4" fmla="*/ 2147483647 w 27"/>
              <a:gd name="T5" fmla="*/ 0 h 29"/>
              <a:gd name="T6" fmla="*/ 0 w 27"/>
              <a:gd name="T7" fmla="*/ 2147483647 h 29"/>
              <a:gd name="T8" fmla="*/ 2147483647 w 27"/>
              <a:gd name="T9" fmla="*/ 2147483647 h 29"/>
              <a:gd name="T10" fmla="*/ 2147483647 w 27"/>
              <a:gd name="T11" fmla="*/ 2147483647 h 29"/>
              <a:gd name="T12" fmla="*/ 2147483647 w 27"/>
              <a:gd name="T13" fmla="*/ 2147483647 h 29"/>
              <a:gd name="T14" fmla="*/ 2147483647 w 27"/>
              <a:gd name="T15" fmla="*/ 2147483647 h 29"/>
              <a:gd name="T16" fmla="*/ 2147483647 w 27"/>
              <a:gd name="T17" fmla="*/ 2147483647 h 29"/>
              <a:gd name="T18" fmla="*/ 2147483647 w 27"/>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9"/>
              <a:gd name="T32" fmla="*/ 27 w 2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9">
                <a:moveTo>
                  <a:pt x="21" y="17"/>
                </a:moveTo>
                <a:lnTo>
                  <a:pt x="27" y="19"/>
                </a:lnTo>
                <a:lnTo>
                  <a:pt x="9" y="0"/>
                </a:lnTo>
                <a:lnTo>
                  <a:pt x="0" y="7"/>
                </a:lnTo>
                <a:lnTo>
                  <a:pt x="18" y="26"/>
                </a:lnTo>
                <a:lnTo>
                  <a:pt x="24" y="29"/>
                </a:lnTo>
                <a:lnTo>
                  <a:pt x="18" y="26"/>
                </a:lnTo>
                <a:lnTo>
                  <a:pt x="20" y="29"/>
                </a:lnTo>
                <a:lnTo>
                  <a:pt x="24" y="29"/>
                </a:lnTo>
                <a:lnTo>
                  <a:pt x="21" y="1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6" name="Freeform 49">
            <a:extLst>
              <a:ext uri="{FF2B5EF4-FFF2-40B4-BE49-F238E27FC236}">
                <a16:creationId xmlns:a16="http://schemas.microsoft.com/office/drawing/2014/main" id="{F4D1590F-819C-6124-63FE-CE5016219352}"/>
              </a:ext>
            </a:extLst>
          </p:cNvPr>
          <p:cNvSpPr>
            <a:spLocks/>
          </p:cNvSpPr>
          <p:nvPr/>
        </p:nvSpPr>
        <p:spPr bwMode="auto">
          <a:xfrm>
            <a:off x="2498725" y="3656013"/>
            <a:ext cx="36513" cy="23812"/>
          </a:xfrm>
          <a:custGeom>
            <a:avLst/>
            <a:gdLst>
              <a:gd name="T0" fmla="*/ 2147483647 w 23"/>
              <a:gd name="T1" fmla="*/ 2147483647 h 15"/>
              <a:gd name="T2" fmla="*/ 2147483647 w 23"/>
              <a:gd name="T3" fmla="*/ 0 h 15"/>
              <a:gd name="T4" fmla="*/ 0 w 23"/>
              <a:gd name="T5" fmla="*/ 2147483647 h 15"/>
              <a:gd name="T6" fmla="*/ 2147483647 w 23"/>
              <a:gd name="T7" fmla="*/ 2147483647 h 15"/>
              <a:gd name="T8" fmla="*/ 2147483647 w 23"/>
              <a:gd name="T9" fmla="*/ 2147483647 h 15"/>
              <a:gd name="T10" fmla="*/ 2147483647 w 23"/>
              <a:gd name="T11" fmla="*/ 2147483647 h 15"/>
              <a:gd name="T12" fmla="*/ 2147483647 w 23"/>
              <a:gd name="T13" fmla="*/ 2147483647 h 15"/>
              <a:gd name="T14" fmla="*/ 2147483647 w 23"/>
              <a:gd name="T15" fmla="*/ 2147483647 h 15"/>
              <a:gd name="T16" fmla="*/ 2147483647 w 23"/>
              <a:gd name="T17" fmla="*/ 2147483647 h 15"/>
              <a:gd name="T18" fmla="*/ 2147483647 w 23"/>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5"/>
              <a:gd name="T32" fmla="*/ 23 w 2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5">
                <a:moveTo>
                  <a:pt x="16" y="1"/>
                </a:moveTo>
                <a:lnTo>
                  <a:pt x="18" y="0"/>
                </a:lnTo>
                <a:lnTo>
                  <a:pt x="0" y="3"/>
                </a:lnTo>
                <a:lnTo>
                  <a:pt x="3" y="15"/>
                </a:lnTo>
                <a:lnTo>
                  <a:pt x="21" y="11"/>
                </a:lnTo>
                <a:lnTo>
                  <a:pt x="23" y="10"/>
                </a:lnTo>
                <a:lnTo>
                  <a:pt x="21" y="11"/>
                </a:lnTo>
                <a:lnTo>
                  <a:pt x="22" y="11"/>
                </a:lnTo>
                <a:lnTo>
                  <a:pt x="23" y="10"/>
                </a:lnTo>
                <a:lnTo>
                  <a:pt x="16"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7" name="Freeform 50">
            <a:extLst>
              <a:ext uri="{FF2B5EF4-FFF2-40B4-BE49-F238E27FC236}">
                <a16:creationId xmlns:a16="http://schemas.microsoft.com/office/drawing/2014/main" id="{E799E838-4091-6982-744E-8914FBEB9D91}"/>
              </a:ext>
            </a:extLst>
          </p:cNvPr>
          <p:cNvSpPr>
            <a:spLocks/>
          </p:cNvSpPr>
          <p:nvPr/>
        </p:nvSpPr>
        <p:spPr bwMode="auto">
          <a:xfrm>
            <a:off x="2524125" y="3554413"/>
            <a:ext cx="133350" cy="117475"/>
          </a:xfrm>
          <a:custGeom>
            <a:avLst/>
            <a:gdLst>
              <a:gd name="T0" fmla="*/ 2147483647 w 84"/>
              <a:gd name="T1" fmla="*/ 2147483647 h 74"/>
              <a:gd name="T2" fmla="*/ 2147483647 w 84"/>
              <a:gd name="T3" fmla="*/ 0 h 74"/>
              <a:gd name="T4" fmla="*/ 0 w 84"/>
              <a:gd name="T5" fmla="*/ 2147483647 h 74"/>
              <a:gd name="T6" fmla="*/ 2147483647 w 84"/>
              <a:gd name="T7" fmla="*/ 2147483647 h 74"/>
              <a:gd name="T8" fmla="*/ 2147483647 w 84"/>
              <a:gd name="T9" fmla="*/ 2147483647 h 74"/>
              <a:gd name="T10" fmla="*/ 2147483647 w 84"/>
              <a:gd name="T11" fmla="*/ 2147483647 h 74"/>
              <a:gd name="T12" fmla="*/ 2147483647 w 84"/>
              <a:gd name="T13" fmla="*/ 2147483647 h 74"/>
              <a:gd name="T14" fmla="*/ 2147483647 w 84"/>
              <a:gd name="T15" fmla="*/ 2147483647 h 74"/>
              <a:gd name="T16" fmla="*/ 2147483647 w 84"/>
              <a:gd name="T17" fmla="*/ 2147483647 h 74"/>
              <a:gd name="T18" fmla="*/ 2147483647 w 84"/>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74"/>
              <a:gd name="T32" fmla="*/ 84 w 84"/>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74">
                <a:moveTo>
                  <a:pt x="72" y="6"/>
                </a:moveTo>
                <a:lnTo>
                  <a:pt x="74" y="0"/>
                </a:lnTo>
                <a:lnTo>
                  <a:pt x="0" y="65"/>
                </a:lnTo>
                <a:lnTo>
                  <a:pt x="7" y="74"/>
                </a:lnTo>
                <a:lnTo>
                  <a:pt x="81" y="9"/>
                </a:lnTo>
                <a:lnTo>
                  <a:pt x="83" y="4"/>
                </a:lnTo>
                <a:lnTo>
                  <a:pt x="81" y="9"/>
                </a:lnTo>
                <a:lnTo>
                  <a:pt x="84" y="7"/>
                </a:lnTo>
                <a:lnTo>
                  <a:pt x="83" y="4"/>
                </a:lnTo>
                <a:lnTo>
                  <a:pt x="72" y="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8" name="Freeform 51">
            <a:extLst>
              <a:ext uri="{FF2B5EF4-FFF2-40B4-BE49-F238E27FC236}">
                <a16:creationId xmlns:a16="http://schemas.microsoft.com/office/drawing/2014/main" id="{E7B5DF73-613F-F5D9-780B-6522C0A312C5}"/>
              </a:ext>
            </a:extLst>
          </p:cNvPr>
          <p:cNvSpPr>
            <a:spLocks/>
          </p:cNvSpPr>
          <p:nvPr/>
        </p:nvSpPr>
        <p:spPr bwMode="auto">
          <a:xfrm>
            <a:off x="2627313" y="3524250"/>
            <a:ext cx="28575" cy="39688"/>
          </a:xfrm>
          <a:custGeom>
            <a:avLst/>
            <a:gdLst>
              <a:gd name="T0" fmla="*/ 2147483647 w 18"/>
              <a:gd name="T1" fmla="*/ 0 h 25"/>
              <a:gd name="T2" fmla="*/ 2147483647 w 18"/>
              <a:gd name="T3" fmla="*/ 2147483647 h 25"/>
              <a:gd name="T4" fmla="*/ 2147483647 w 18"/>
              <a:gd name="T5" fmla="*/ 2147483647 h 25"/>
              <a:gd name="T6" fmla="*/ 2147483647 w 18"/>
              <a:gd name="T7" fmla="*/ 2147483647 h 25"/>
              <a:gd name="T8" fmla="*/ 2147483647 w 18"/>
              <a:gd name="T9" fmla="*/ 2147483647 h 25"/>
              <a:gd name="T10" fmla="*/ 2147483647 w 18"/>
              <a:gd name="T11" fmla="*/ 2147483647 h 25"/>
              <a:gd name="T12" fmla="*/ 2147483647 w 18"/>
              <a:gd name="T13" fmla="*/ 0 h 25"/>
              <a:gd name="T14" fmla="*/ 0 w 18"/>
              <a:gd name="T15" fmla="*/ 2147483647 h 25"/>
              <a:gd name="T16" fmla="*/ 2147483647 w 18"/>
              <a:gd name="T17" fmla="*/ 2147483647 h 25"/>
              <a:gd name="T18" fmla="*/ 2147483647 w 18"/>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5"/>
              <a:gd name="T32" fmla="*/ 18 w 1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5">
                <a:moveTo>
                  <a:pt x="3" y="0"/>
                </a:moveTo>
                <a:lnTo>
                  <a:pt x="1" y="6"/>
                </a:lnTo>
                <a:lnTo>
                  <a:pt x="7" y="25"/>
                </a:lnTo>
                <a:lnTo>
                  <a:pt x="18" y="23"/>
                </a:lnTo>
                <a:lnTo>
                  <a:pt x="12" y="3"/>
                </a:lnTo>
                <a:lnTo>
                  <a:pt x="10" y="9"/>
                </a:lnTo>
                <a:lnTo>
                  <a:pt x="3" y="0"/>
                </a:lnTo>
                <a:lnTo>
                  <a:pt x="0" y="2"/>
                </a:lnTo>
                <a:lnTo>
                  <a:pt x="1" y="6"/>
                </a:lnTo>
                <a:lnTo>
                  <a:pt x="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9" name="Freeform 52">
            <a:extLst>
              <a:ext uri="{FF2B5EF4-FFF2-40B4-BE49-F238E27FC236}">
                <a16:creationId xmlns:a16="http://schemas.microsoft.com/office/drawing/2014/main" id="{9BD80375-8F41-682E-EB6E-C2F950E39DBF}"/>
              </a:ext>
            </a:extLst>
          </p:cNvPr>
          <p:cNvSpPr>
            <a:spLocks/>
          </p:cNvSpPr>
          <p:nvPr/>
        </p:nvSpPr>
        <p:spPr bwMode="auto">
          <a:xfrm>
            <a:off x="2632075" y="3494088"/>
            <a:ext cx="46038" cy="44450"/>
          </a:xfrm>
          <a:custGeom>
            <a:avLst/>
            <a:gdLst>
              <a:gd name="T0" fmla="*/ 2147483647 w 29"/>
              <a:gd name="T1" fmla="*/ 0 h 28"/>
              <a:gd name="T2" fmla="*/ 2147483647 w 29"/>
              <a:gd name="T3" fmla="*/ 2147483647 h 28"/>
              <a:gd name="T4" fmla="*/ 0 w 29"/>
              <a:gd name="T5" fmla="*/ 2147483647 h 28"/>
              <a:gd name="T6" fmla="*/ 2147483647 w 29"/>
              <a:gd name="T7" fmla="*/ 2147483647 h 28"/>
              <a:gd name="T8" fmla="*/ 2147483647 w 29"/>
              <a:gd name="T9" fmla="*/ 2147483647 h 28"/>
              <a:gd name="T10" fmla="*/ 2147483647 w 29"/>
              <a:gd name="T11" fmla="*/ 2147483647 h 28"/>
              <a:gd name="T12" fmla="*/ 2147483647 w 29"/>
              <a:gd name="T13" fmla="*/ 0 h 28"/>
              <a:gd name="T14" fmla="*/ 2147483647 w 29"/>
              <a:gd name="T15" fmla="*/ 0 h 28"/>
              <a:gd name="T16" fmla="*/ 2147483647 w 29"/>
              <a:gd name="T17" fmla="*/ 2147483647 h 28"/>
              <a:gd name="T18" fmla="*/ 2147483647 w 29"/>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8"/>
              <a:gd name="T32" fmla="*/ 29 w 29"/>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8">
                <a:moveTo>
                  <a:pt x="25" y="0"/>
                </a:moveTo>
                <a:lnTo>
                  <a:pt x="22" y="1"/>
                </a:lnTo>
                <a:lnTo>
                  <a:pt x="0" y="19"/>
                </a:lnTo>
                <a:lnTo>
                  <a:pt x="7" y="28"/>
                </a:lnTo>
                <a:lnTo>
                  <a:pt x="29" y="10"/>
                </a:lnTo>
                <a:lnTo>
                  <a:pt x="25" y="11"/>
                </a:lnTo>
                <a:lnTo>
                  <a:pt x="25" y="0"/>
                </a:lnTo>
                <a:lnTo>
                  <a:pt x="23" y="0"/>
                </a:lnTo>
                <a:lnTo>
                  <a:pt x="22" y="1"/>
                </a:lnTo>
                <a:lnTo>
                  <a:pt x="2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0" name="Freeform 53">
            <a:extLst>
              <a:ext uri="{FF2B5EF4-FFF2-40B4-BE49-F238E27FC236}">
                <a16:creationId xmlns:a16="http://schemas.microsoft.com/office/drawing/2014/main" id="{CD82B877-53B2-4273-55C7-DB2F3BABD757}"/>
              </a:ext>
            </a:extLst>
          </p:cNvPr>
          <p:cNvSpPr>
            <a:spLocks/>
          </p:cNvSpPr>
          <p:nvPr/>
        </p:nvSpPr>
        <p:spPr bwMode="auto">
          <a:xfrm>
            <a:off x="2671763" y="3494088"/>
            <a:ext cx="60325" cy="17462"/>
          </a:xfrm>
          <a:custGeom>
            <a:avLst/>
            <a:gdLst>
              <a:gd name="T0" fmla="*/ 2147483647 w 38"/>
              <a:gd name="T1" fmla="*/ 2147483647 h 11"/>
              <a:gd name="T2" fmla="*/ 2147483647 w 38"/>
              <a:gd name="T3" fmla="*/ 0 h 11"/>
              <a:gd name="T4" fmla="*/ 0 w 38"/>
              <a:gd name="T5" fmla="*/ 0 h 11"/>
              <a:gd name="T6" fmla="*/ 0 w 38"/>
              <a:gd name="T7" fmla="*/ 2147483647 h 11"/>
              <a:gd name="T8" fmla="*/ 2147483647 w 38"/>
              <a:gd name="T9" fmla="*/ 2147483647 h 11"/>
              <a:gd name="T10" fmla="*/ 2147483647 w 38"/>
              <a:gd name="T11" fmla="*/ 2147483647 h 11"/>
              <a:gd name="T12" fmla="*/ 2147483647 w 38"/>
              <a:gd name="T13" fmla="*/ 2147483647 h 11"/>
              <a:gd name="T14" fmla="*/ 2147483647 w 38"/>
              <a:gd name="T15" fmla="*/ 2147483647 h 11"/>
              <a:gd name="T16" fmla="*/ 2147483647 w 38"/>
              <a:gd name="T17" fmla="*/ 2147483647 h 11"/>
              <a:gd name="T18" fmla="*/ 2147483647 w 38"/>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
              <a:gd name="T32" fmla="*/ 38 w 3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
                <a:moveTo>
                  <a:pt x="31" y="1"/>
                </a:moveTo>
                <a:lnTo>
                  <a:pt x="34" y="0"/>
                </a:lnTo>
                <a:lnTo>
                  <a:pt x="0" y="0"/>
                </a:lnTo>
                <a:lnTo>
                  <a:pt x="0" y="11"/>
                </a:lnTo>
                <a:lnTo>
                  <a:pt x="34" y="11"/>
                </a:lnTo>
                <a:lnTo>
                  <a:pt x="38" y="10"/>
                </a:lnTo>
                <a:lnTo>
                  <a:pt x="34" y="11"/>
                </a:lnTo>
                <a:lnTo>
                  <a:pt x="37" y="11"/>
                </a:lnTo>
                <a:lnTo>
                  <a:pt x="38" y="10"/>
                </a:lnTo>
                <a:lnTo>
                  <a:pt x="31"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1" name="Freeform 54">
            <a:extLst>
              <a:ext uri="{FF2B5EF4-FFF2-40B4-BE49-F238E27FC236}">
                <a16:creationId xmlns:a16="http://schemas.microsoft.com/office/drawing/2014/main" id="{254FF00A-A6A3-81BD-BE7E-D121920E06CF}"/>
              </a:ext>
            </a:extLst>
          </p:cNvPr>
          <p:cNvSpPr>
            <a:spLocks/>
          </p:cNvSpPr>
          <p:nvPr/>
        </p:nvSpPr>
        <p:spPr bwMode="auto">
          <a:xfrm>
            <a:off x="2720975" y="3392488"/>
            <a:ext cx="160338" cy="117475"/>
          </a:xfrm>
          <a:custGeom>
            <a:avLst/>
            <a:gdLst>
              <a:gd name="T0" fmla="*/ 2147483647 w 101"/>
              <a:gd name="T1" fmla="*/ 0 h 74"/>
              <a:gd name="T2" fmla="*/ 2147483647 w 101"/>
              <a:gd name="T3" fmla="*/ 0 h 74"/>
              <a:gd name="T4" fmla="*/ 0 w 101"/>
              <a:gd name="T5" fmla="*/ 2147483647 h 74"/>
              <a:gd name="T6" fmla="*/ 2147483647 w 101"/>
              <a:gd name="T7" fmla="*/ 2147483647 h 74"/>
              <a:gd name="T8" fmla="*/ 2147483647 w 101"/>
              <a:gd name="T9" fmla="*/ 2147483647 h 74"/>
              <a:gd name="T10" fmla="*/ 2147483647 w 101"/>
              <a:gd name="T11" fmla="*/ 2147483647 h 74"/>
              <a:gd name="T12" fmla="*/ 2147483647 w 101"/>
              <a:gd name="T13" fmla="*/ 0 h 74"/>
              <a:gd name="T14" fmla="*/ 0 60000 65536"/>
              <a:gd name="T15" fmla="*/ 0 60000 65536"/>
              <a:gd name="T16" fmla="*/ 0 60000 65536"/>
              <a:gd name="T17" fmla="*/ 0 60000 65536"/>
              <a:gd name="T18" fmla="*/ 0 60000 65536"/>
              <a:gd name="T19" fmla="*/ 0 60000 65536"/>
              <a:gd name="T20" fmla="*/ 0 60000 65536"/>
              <a:gd name="T21" fmla="*/ 0 w 101"/>
              <a:gd name="T22" fmla="*/ 0 h 74"/>
              <a:gd name="T23" fmla="*/ 101 w 101"/>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74">
                <a:moveTo>
                  <a:pt x="94" y="0"/>
                </a:moveTo>
                <a:lnTo>
                  <a:pt x="94" y="0"/>
                </a:lnTo>
                <a:lnTo>
                  <a:pt x="0" y="65"/>
                </a:lnTo>
                <a:lnTo>
                  <a:pt x="7" y="74"/>
                </a:lnTo>
                <a:lnTo>
                  <a:pt x="101" y="9"/>
                </a:lnTo>
                <a:lnTo>
                  <a:pt x="94"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2" name="Freeform 55">
            <a:extLst>
              <a:ext uri="{FF2B5EF4-FFF2-40B4-BE49-F238E27FC236}">
                <a16:creationId xmlns:a16="http://schemas.microsoft.com/office/drawing/2014/main" id="{097B18B6-0D93-E9C2-DCAA-EBE557C7BC95}"/>
              </a:ext>
            </a:extLst>
          </p:cNvPr>
          <p:cNvSpPr>
            <a:spLocks/>
          </p:cNvSpPr>
          <p:nvPr/>
        </p:nvSpPr>
        <p:spPr bwMode="auto">
          <a:xfrm>
            <a:off x="2870200" y="3279775"/>
            <a:ext cx="182563" cy="127000"/>
          </a:xfrm>
          <a:custGeom>
            <a:avLst/>
            <a:gdLst>
              <a:gd name="T0" fmla="*/ 2147483647 w 115"/>
              <a:gd name="T1" fmla="*/ 2147483647 h 80"/>
              <a:gd name="T2" fmla="*/ 2147483647 w 115"/>
              <a:gd name="T3" fmla="*/ 0 h 80"/>
              <a:gd name="T4" fmla="*/ 0 w 115"/>
              <a:gd name="T5" fmla="*/ 2147483647 h 80"/>
              <a:gd name="T6" fmla="*/ 2147483647 w 115"/>
              <a:gd name="T7" fmla="*/ 2147483647 h 80"/>
              <a:gd name="T8" fmla="*/ 2147483647 w 115"/>
              <a:gd name="T9" fmla="*/ 2147483647 h 80"/>
              <a:gd name="T10" fmla="*/ 2147483647 w 115"/>
              <a:gd name="T11" fmla="*/ 2147483647 h 80"/>
              <a:gd name="T12" fmla="*/ 2147483647 w 115"/>
              <a:gd name="T13" fmla="*/ 2147483647 h 80"/>
              <a:gd name="T14" fmla="*/ 2147483647 w 115"/>
              <a:gd name="T15" fmla="*/ 2147483647 h 80"/>
              <a:gd name="T16" fmla="*/ 2147483647 w 115"/>
              <a:gd name="T17" fmla="*/ 2147483647 h 80"/>
              <a:gd name="T18" fmla="*/ 2147483647 w 115"/>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80"/>
              <a:gd name="T32" fmla="*/ 115 w 115"/>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80">
                <a:moveTo>
                  <a:pt x="104" y="5"/>
                </a:moveTo>
                <a:lnTo>
                  <a:pt x="106" y="0"/>
                </a:lnTo>
                <a:lnTo>
                  <a:pt x="0" y="71"/>
                </a:lnTo>
                <a:lnTo>
                  <a:pt x="7" y="80"/>
                </a:lnTo>
                <a:lnTo>
                  <a:pt x="113" y="10"/>
                </a:lnTo>
                <a:lnTo>
                  <a:pt x="115" y="5"/>
                </a:lnTo>
                <a:lnTo>
                  <a:pt x="113" y="10"/>
                </a:lnTo>
                <a:lnTo>
                  <a:pt x="115" y="8"/>
                </a:lnTo>
                <a:lnTo>
                  <a:pt x="115" y="5"/>
                </a:lnTo>
                <a:lnTo>
                  <a:pt x="104"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3" name="Freeform 56">
            <a:extLst>
              <a:ext uri="{FF2B5EF4-FFF2-40B4-BE49-F238E27FC236}">
                <a16:creationId xmlns:a16="http://schemas.microsoft.com/office/drawing/2014/main" id="{F64BA2F3-B18F-6587-0AC2-15E427283CFF}"/>
              </a:ext>
            </a:extLst>
          </p:cNvPr>
          <p:cNvSpPr>
            <a:spLocks/>
          </p:cNvSpPr>
          <p:nvPr/>
        </p:nvSpPr>
        <p:spPr bwMode="auto">
          <a:xfrm>
            <a:off x="3035300" y="3221038"/>
            <a:ext cx="17463" cy="66675"/>
          </a:xfrm>
          <a:custGeom>
            <a:avLst/>
            <a:gdLst>
              <a:gd name="T0" fmla="*/ 2147483647 w 11"/>
              <a:gd name="T1" fmla="*/ 0 h 42"/>
              <a:gd name="T2" fmla="*/ 0 w 11"/>
              <a:gd name="T3" fmla="*/ 2147483647 h 42"/>
              <a:gd name="T4" fmla="*/ 0 w 11"/>
              <a:gd name="T5" fmla="*/ 2147483647 h 42"/>
              <a:gd name="T6" fmla="*/ 2147483647 w 11"/>
              <a:gd name="T7" fmla="*/ 2147483647 h 42"/>
              <a:gd name="T8" fmla="*/ 2147483647 w 11"/>
              <a:gd name="T9" fmla="*/ 2147483647 h 42"/>
              <a:gd name="T10" fmla="*/ 2147483647 w 11"/>
              <a:gd name="T11" fmla="*/ 2147483647 h 42"/>
              <a:gd name="T12" fmla="*/ 2147483647 w 11"/>
              <a:gd name="T13" fmla="*/ 0 h 42"/>
              <a:gd name="T14" fmla="*/ 0 w 11"/>
              <a:gd name="T15" fmla="*/ 2147483647 h 42"/>
              <a:gd name="T16" fmla="*/ 0 w 11"/>
              <a:gd name="T17" fmla="*/ 2147483647 h 42"/>
              <a:gd name="T18" fmla="*/ 2147483647 w 11"/>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2"/>
              <a:gd name="T32" fmla="*/ 11 w 1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2">
                <a:moveTo>
                  <a:pt x="2" y="0"/>
                </a:moveTo>
                <a:lnTo>
                  <a:pt x="0" y="5"/>
                </a:lnTo>
                <a:lnTo>
                  <a:pt x="0" y="42"/>
                </a:lnTo>
                <a:lnTo>
                  <a:pt x="11" y="42"/>
                </a:lnTo>
                <a:lnTo>
                  <a:pt x="11" y="5"/>
                </a:lnTo>
                <a:lnTo>
                  <a:pt x="9" y="9"/>
                </a:lnTo>
                <a:lnTo>
                  <a:pt x="2" y="0"/>
                </a:lnTo>
                <a:lnTo>
                  <a:pt x="0" y="2"/>
                </a:lnTo>
                <a:lnTo>
                  <a:pt x="0" y="5"/>
                </a:lnTo>
                <a:lnTo>
                  <a:pt x="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4" name="Freeform 57">
            <a:extLst>
              <a:ext uri="{FF2B5EF4-FFF2-40B4-BE49-F238E27FC236}">
                <a16:creationId xmlns:a16="http://schemas.microsoft.com/office/drawing/2014/main" id="{35F10F90-B06F-2E80-AE98-329D40F14240}"/>
              </a:ext>
            </a:extLst>
          </p:cNvPr>
          <p:cNvSpPr>
            <a:spLocks/>
          </p:cNvSpPr>
          <p:nvPr/>
        </p:nvSpPr>
        <p:spPr bwMode="auto">
          <a:xfrm>
            <a:off x="3038475" y="3124200"/>
            <a:ext cx="136525" cy="111125"/>
          </a:xfrm>
          <a:custGeom>
            <a:avLst/>
            <a:gdLst>
              <a:gd name="T0" fmla="*/ 2147483647 w 86"/>
              <a:gd name="T1" fmla="*/ 2147483647 h 70"/>
              <a:gd name="T2" fmla="*/ 2147483647 w 86"/>
              <a:gd name="T3" fmla="*/ 0 h 70"/>
              <a:gd name="T4" fmla="*/ 0 w 86"/>
              <a:gd name="T5" fmla="*/ 2147483647 h 70"/>
              <a:gd name="T6" fmla="*/ 2147483647 w 86"/>
              <a:gd name="T7" fmla="*/ 2147483647 h 70"/>
              <a:gd name="T8" fmla="*/ 2147483647 w 86"/>
              <a:gd name="T9" fmla="*/ 2147483647 h 70"/>
              <a:gd name="T10" fmla="*/ 2147483647 w 86"/>
              <a:gd name="T11" fmla="*/ 2147483647 h 70"/>
              <a:gd name="T12" fmla="*/ 2147483647 w 86"/>
              <a:gd name="T13" fmla="*/ 2147483647 h 70"/>
              <a:gd name="T14" fmla="*/ 2147483647 w 86"/>
              <a:gd name="T15" fmla="*/ 2147483647 h 70"/>
              <a:gd name="T16" fmla="*/ 2147483647 w 86"/>
              <a:gd name="T17" fmla="*/ 2147483647 h 70"/>
              <a:gd name="T18" fmla="*/ 2147483647 w 86"/>
              <a:gd name="T19" fmla="*/ 2147483647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70"/>
              <a:gd name="T32" fmla="*/ 86 w 86"/>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70">
                <a:moveTo>
                  <a:pt x="75" y="5"/>
                </a:moveTo>
                <a:lnTo>
                  <a:pt x="77" y="0"/>
                </a:lnTo>
                <a:lnTo>
                  <a:pt x="0" y="61"/>
                </a:lnTo>
                <a:lnTo>
                  <a:pt x="7" y="70"/>
                </a:lnTo>
                <a:lnTo>
                  <a:pt x="84" y="9"/>
                </a:lnTo>
                <a:lnTo>
                  <a:pt x="86" y="3"/>
                </a:lnTo>
                <a:lnTo>
                  <a:pt x="84" y="9"/>
                </a:lnTo>
                <a:lnTo>
                  <a:pt x="86" y="6"/>
                </a:lnTo>
                <a:lnTo>
                  <a:pt x="86" y="3"/>
                </a:lnTo>
                <a:lnTo>
                  <a:pt x="75"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5" name="Freeform 58">
            <a:extLst>
              <a:ext uri="{FF2B5EF4-FFF2-40B4-BE49-F238E27FC236}">
                <a16:creationId xmlns:a16="http://schemas.microsoft.com/office/drawing/2014/main" id="{C5AFA4CA-D03A-002B-2F9C-958AF08DF19D}"/>
              </a:ext>
            </a:extLst>
          </p:cNvPr>
          <p:cNvSpPr>
            <a:spLocks/>
          </p:cNvSpPr>
          <p:nvPr/>
        </p:nvSpPr>
        <p:spPr bwMode="auto">
          <a:xfrm>
            <a:off x="3148013" y="3071813"/>
            <a:ext cx="26987" cy="60325"/>
          </a:xfrm>
          <a:custGeom>
            <a:avLst/>
            <a:gdLst>
              <a:gd name="T0" fmla="*/ 2147483647 w 17"/>
              <a:gd name="T1" fmla="*/ 0 h 38"/>
              <a:gd name="T2" fmla="*/ 2147483647 w 17"/>
              <a:gd name="T3" fmla="*/ 2147483647 h 38"/>
              <a:gd name="T4" fmla="*/ 2147483647 w 17"/>
              <a:gd name="T5" fmla="*/ 2147483647 h 38"/>
              <a:gd name="T6" fmla="*/ 2147483647 w 17"/>
              <a:gd name="T7" fmla="*/ 2147483647 h 38"/>
              <a:gd name="T8" fmla="*/ 2147483647 w 17"/>
              <a:gd name="T9" fmla="*/ 2147483647 h 38"/>
              <a:gd name="T10" fmla="*/ 2147483647 w 17"/>
              <a:gd name="T11" fmla="*/ 2147483647 h 38"/>
              <a:gd name="T12" fmla="*/ 2147483647 w 17"/>
              <a:gd name="T13" fmla="*/ 0 h 38"/>
              <a:gd name="T14" fmla="*/ 0 w 17"/>
              <a:gd name="T15" fmla="*/ 0 h 38"/>
              <a:gd name="T16" fmla="*/ 2147483647 w 17"/>
              <a:gd name="T17" fmla="*/ 2147483647 h 38"/>
              <a:gd name="T18" fmla="*/ 2147483647 w 17"/>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8"/>
              <a:gd name="T32" fmla="*/ 17 w 17"/>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8">
                <a:moveTo>
                  <a:pt x="7" y="0"/>
                </a:moveTo>
                <a:lnTo>
                  <a:pt x="1" y="7"/>
                </a:lnTo>
                <a:lnTo>
                  <a:pt x="6" y="38"/>
                </a:lnTo>
                <a:lnTo>
                  <a:pt x="17" y="36"/>
                </a:lnTo>
                <a:lnTo>
                  <a:pt x="13" y="4"/>
                </a:lnTo>
                <a:lnTo>
                  <a:pt x="7" y="11"/>
                </a:lnTo>
                <a:lnTo>
                  <a:pt x="7" y="0"/>
                </a:lnTo>
                <a:lnTo>
                  <a:pt x="0" y="0"/>
                </a:lnTo>
                <a:lnTo>
                  <a:pt x="1" y="7"/>
                </a:lnTo>
                <a:lnTo>
                  <a:pt x="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6" name="Freeform 59">
            <a:extLst>
              <a:ext uri="{FF2B5EF4-FFF2-40B4-BE49-F238E27FC236}">
                <a16:creationId xmlns:a16="http://schemas.microsoft.com/office/drawing/2014/main" id="{383ADF3D-5B65-DEA3-ECCB-9CEBF5E51AC4}"/>
              </a:ext>
            </a:extLst>
          </p:cNvPr>
          <p:cNvSpPr>
            <a:spLocks/>
          </p:cNvSpPr>
          <p:nvPr/>
        </p:nvSpPr>
        <p:spPr bwMode="auto">
          <a:xfrm>
            <a:off x="3159125" y="3071813"/>
            <a:ext cx="52388" cy="17462"/>
          </a:xfrm>
          <a:custGeom>
            <a:avLst/>
            <a:gdLst>
              <a:gd name="T0" fmla="*/ 2147483647 w 33"/>
              <a:gd name="T1" fmla="*/ 2147483647 h 11"/>
              <a:gd name="T2" fmla="*/ 2147483647 w 33"/>
              <a:gd name="T3" fmla="*/ 0 h 11"/>
              <a:gd name="T4" fmla="*/ 0 w 33"/>
              <a:gd name="T5" fmla="*/ 0 h 11"/>
              <a:gd name="T6" fmla="*/ 0 w 33"/>
              <a:gd name="T7" fmla="*/ 2147483647 h 11"/>
              <a:gd name="T8" fmla="*/ 2147483647 w 33"/>
              <a:gd name="T9" fmla="*/ 2147483647 h 11"/>
              <a:gd name="T10" fmla="*/ 2147483647 w 33"/>
              <a:gd name="T11" fmla="*/ 2147483647 h 11"/>
              <a:gd name="T12" fmla="*/ 2147483647 w 33"/>
              <a:gd name="T13" fmla="*/ 2147483647 h 11"/>
              <a:gd name="T14" fmla="*/ 2147483647 w 33"/>
              <a:gd name="T15" fmla="*/ 2147483647 h 11"/>
              <a:gd name="T16" fmla="*/ 2147483647 w 33"/>
              <a:gd name="T17" fmla="*/ 2147483647 h 11"/>
              <a:gd name="T18" fmla="*/ 2147483647 w 33"/>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1"/>
              <a:gd name="T32" fmla="*/ 33 w 3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1">
                <a:moveTo>
                  <a:pt x="24" y="2"/>
                </a:moveTo>
                <a:lnTo>
                  <a:pt x="28" y="0"/>
                </a:lnTo>
                <a:lnTo>
                  <a:pt x="0" y="0"/>
                </a:lnTo>
                <a:lnTo>
                  <a:pt x="0" y="11"/>
                </a:lnTo>
                <a:lnTo>
                  <a:pt x="28" y="11"/>
                </a:lnTo>
                <a:lnTo>
                  <a:pt x="33" y="9"/>
                </a:lnTo>
                <a:lnTo>
                  <a:pt x="28" y="11"/>
                </a:lnTo>
                <a:lnTo>
                  <a:pt x="32" y="11"/>
                </a:lnTo>
                <a:lnTo>
                  <a:pt x="33" y="9"/>
                </a:lnTo>
                <a:lnTo>
                  <a:pt x="24"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7" name="Freeform 60">
            <a:extLst>
              <a:ext uri="{FF2B5EF4-FFF2-40B4-BE49-F238E27FC236}">
                <a16:creationId xmlns:a16="http://schemas.microsoft.com/office/drawing/2014/main" id="{34ABDC8E-135F-FBCD-9A22-1BE05ED46F60}"/>
              </a:ext>
            </a:extLst>
          </p:cNvPr>
          <p:cNvSpPr>
            <a:spLocks/>
          </p:cNvSpPr>
          <p:nvPr/>
        </p:nvSpPr>
        <p:spPr bwMode="auto">
          <a:xfrm>
            <a:off x="3197225" y="3027363"/>
            <a:ext cx="47625" cy="58737"/>
          </a:xfrm>
          <a:custGeom>
            <a:avLst/>
            <a:gdLst>
              <a:gd name="T0" fmla="*/ 2147483647 w 30"/>
              <a:gd name="T1" fmla="*/ 0 h 37"/>
              <a:gd name="T2" fmla="*/ 2147483647 w 30"/>
              <a:gd name="T3" fmla="*/ 0 h 37"/>
              <a:gd name="T4" fmla="*/ 0 w 30"/>
              <a:gd name="T5" fmla="*/ 2147483647 h 37"/>
              <a:gd name="T6" fmla="*/ 2147483647 w 30"/>
              <a:gd name="T7" fmla="*/ 2147483647 h 37"/>
              <a:gd name="T8" fmla="*/ 2147483647 w 30"/>
              <a:gd name="T9" fmla="*/ 2147483647 h 37"/>
              <a:gd name="T10" fmla="*/ 2147483647 w 30"/>
              <a:gd name="T11" fmla="*/ 2147483647 h 37"/>
              <a:gd name="T12" fmla="*/ 2147483647 w 30"/>
              <a:gd name="T13" fmla="*/ 0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21" y="0"/>
                </a:moveTo>
                <a:lnTo>
                  <a:pt x="21" y="0"/>
                </a:lnTo>
                <a:lnTo>
                  <a:pt x="0" y="30"/>
                </a:lnTo>
                <a:lnTo>
                  <a:pt x="9" y="37"/>
                </a:lnTo>
                <a:lnTo>
                  <a:pt x="30" y="7"/>
                </a:lnTo>
                <a:lnTo>
                  <a:pt x="2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8" name="Freeform 61">
            <a:extLst>
              <a:ext uri="{FF2B5EF4-FFF2-40B4-BE49-F238E27FC236}">
                <a16:creationId xmlns:a16="http://schemas.microsoft.com/office/drawing/2014/main" id="{DB6310E3-BACD-C753-C610-A207DD59904F}"/>
              </a:ext>
            </a:extLst>
          </p:cNvPr>
          <p:cNvSpPr>
            <a:spLocks/>
          </p:cNvSpPr>
          <p:nvPr/>
        </p:nvSpPr>
        <p:spPr bwMode="auto">
          <a:xfrm>
            <a:off x="3230563" y="2921000"/>
            <a:ext cx="98425" cy="117475"/>
          </a:xfrm>
          <a:custGeom>
            <a:avLst/>
            <a:gdLst>
              <a:gd name="T0" fmla="*/ 2147483647 w 62"/>
              <a:gd name="T1" fmla="*/ 0 h 74"/>
              <a:gd name="T2" fmla="*/ 2147483647 w 62"/>
              <a:gd name="T3" fmla="*/ 2147483647 h 74"/>
              <a:gd name="T4" fmla="*/ 0 w 62"/>
              <a:gd name="T5" fmla="*/ 2147483647 h 74"/>
              <a:gd name="T6" fmla="*/ 2147483647 w 62"/>
              <a:gd name="T7" fmla="*/ 2147483647 h 74"/>
              <a:gd name="T8" fmla="*/ 2147483647 w 62"/>
              <a:gd name="T9" fmla="*/ 2147483647 h 74"/>
              <a:gd name="T10" fmla="*/ 2147483647 w 62"/>
              <a:gd name="T11" fmla="*/ 2147483647 h 74"/>
              <a:gd name="T12" fmla="*/ 2147483647 w 62"/>
              <a:gd name="T13" fmla="*/ 0 h 74"/>
              <a:gd name="T14" fmla="*/ 2147483647 w 62"/>
              <a:gd name="T15" fmla="*/ 2147483647 h 74"/>
              <a:gd name="T16" fmla="*/ 2147483647 w 62"/>
              <a:gd name="T17" fmla="*/ 2147483647 h 74"/>
              <a:gd name="T18" fmla="*/ 2147483647 w 62"/>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74"/>
              <a:gd name="T32" fmla="*/ 62 w 62"/>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74">
                <a:moveTo>
                  <a:pt x="54" y="0"/>
                </a:moveTo>
                <a:lnTo>
                  <a:pt x="53" y="2"/>
                </a:lnTo>
                <a:lnTo>
                  <a:pt x="0" y="67"/>
                </a:lnTo>
                <a:lnTo>
                  <a:pt x="9" y="74"/>
                </a:lnTo>
                <a:lnTo>
                  <a:pt x="62" y="8"/>
                </a:lnTo>
                <a:lnTo>
                  <a:pt x="61" y="10"/>
                </a:lnTo>
                <a:lnTo>
                  <a:pt x="54" y="0"/>
                </a:lnTo>
                <a:lnTo>
                  <a:pt x="53" y="2"/>
                </a:lnTo>
                <a:lnTo>
                  <a:pt x="54"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9" name="Freeform 62">
            <a:extLst>
              <a:ext uri="{FF2B5EF4-FFF2-40B4-BE49-F238E27FC236}">
                <a16:creationId xmlns:a16="http://schemas.microsoft.com/office/drawing/2014/main" id="{9F78315E-F20E-45F8-F995-1D9B765FE8FC}"/>
              </a:ext>
            </a:extLst>
          </p:cNvPr>
          <p:cNvSpPr>
            <a:spLocks/>
          </p:cNvSpPr>
          <p:nvPr/>
        </p:nvSpPr>
        <p:spPr bwMode="auto">
          <a:xfrm>
            <a:off x="3316288" y="2898775"/>
            <a:ext cx="38100" cy="38100"/>
          </a:xfrm>
          <a:custGeom>
            <a:avLst/>
            <a:gdLst>
              <a:gd name="T0" fmla="*/ 2147483647 w 24"/>
              <a:gd name="T1" fmla="*/ 0 h 24"/>
              <a:gd name="T2" fmla="*/ 2147483647 w 24"/>
              <a:gd name="T3" fmla="*/ 0 h 24"/>
              <a:gd name="T4" fmla="*/ 0 w 24"/>
              <a:gd name="T5" fmla="*/ 2147483647 h 24"/>
              <a:gd name="T6" fmla="*/ 2147483647 w 24"/>
              <a:gd name="T7" fmla="*/ 2147483647 h 24"/>
              <a:gd name="T8" fmla="*/ 2147483647 w 24"/>
              <a:gd name="T9" fmla="*/ 2147483647 h 24"/>
              <a:gd name="T10" fmla="*/ 2147483647 w 24"/>
              <a:gd name="T11" fmla="*/ 2147483647 h 24"/>
              <a:gd name="T12" fmla="*/ 2147483647 w 24"/>
              <a:gd name="T13" fmla="*/ 0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7" y="0"/>
                </a:moveTo>
                <a:lnTo>
                  <a:pt x="17" y="0"/>
                </a:lnTo>
                <a:lnTo>
                  <a:pt x="0" y="14"/>
                </a:lnTo>
                <a:lnTo>
                  <a:pt x="7" y="24"/>
                </a:lnTo>
                <a:lnTo>
                  <a:pt x="24" y="9"/>
                </a:lnTo>
                <a:lnTo>
                  <a:pt x="1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0" name="Freeform 63">
            <a:extLst>
              <a:ext uri="{FF2B5EF4-FFF2-40B4-BE49-F238E27FC236}">
                <a16:creationId xmlns:a16="http://schemas.microsoft.com/office/drawing/2014/main" id="{BD833D4E-DC91-D598-3E4A-20758EE14A6C}"/>
              </a:ext>
            </a:extLst>
          </p:cNvPr>
          <p:cNvSpPr>
            <a:spLocks/>
          </p:cNvSpPr>
          <p:nvPr/>
        </p:nvSpPr>
        <p:spPr bwMode="auto">
          <a:xfrm>
            <a:off x="3343275" y="2873375"/>
            <a:ext cx="42863" cy="39688"/>
          </a:xfrm>
          <a:custGeom>
            <a:avLst/>
            <a:gdLst>
              <a:gd name="T0" fmla="*/ 2147483647 w 27"/>
              <a:gd name="T1" fmla="*/ 2147483647 h 25"/>
              <a:gd name="T2" fmla="*/ 2147483647 w 27"/>
              <a:gd name="T3" fmla="*/ 0 h 25"/>
              <a:gd name="T4" fmla="*/ 0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0 60000 65536"/>
              <a:gd name="T15" fmla="*/ 0 60000 65536"/>
              <a:gd name="T16" fmla="*/ 0 60000 65536"/>
              <a:gd name="T17" fmla="*/ 0 60000 65536"/>
              <a:gd name="T18" fmla="*/ 0 60000 65536"/>
              <a:gd name="T19" fmla="*/ 0 60000 65536"/>
              <a:gd name="T20" fmla="*/ 0 60000 65536"/>
              <a:gd name="T21" fmla="*/ 0 w 27"/>
              <a:gd name="T22" fmla="*/ 0 h 25"/>
              <a:gd name="T23" fmla="*/ 27 w 2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5">
                <a:moveTo>
                  <a:pt x="18" y="1"/>
                </a:moveTo>
                <a:lnTo>
                  <a:pt x="19" y="0"/>
                </a:lnTo>
                <a:lnTo>
                  <a:pt x="0" y="16"/>
                </a:lnTo>
                <a:lnTo>
                  <a:pt x="7" y="25"/>
                </a:lnTo>
                <a:lnTo>
                  <a:pt x="26" y="9"/>
                </a:lnTo>
                <a:lnTo>
                  <a:pt x="27" y="8"/>
                </a:lnTo>
                <a:lnTo>
                  <a:pt x="18"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1" name="Freeform 64">
            <a:extLst>
              <a:ext uri="{FF2B5EF4-FFF2-40B4-BE49-F238E27FC236}">
                <a16:creationId xmlns:a16="http://schemas.microsoft.com/office/drawing/2014/main" id="{7981154A-AEBC-8E75-F2C6-0ADCC38C6AF0}"/>
              </a:ext>
            </a:extLst>
          </p:cNvPr>
          <p:cNvSpPr>
            <a:spLocks/>
          </p:cNvSpPr>
          <p:nvPr/>
        </p:nvSpPr>
        <p:spPr bwMode="auto">
          <a:xfrm>
            <a:off x="3371850" y="2847975"/>
            <a:ext cx="41275" cy="38100"/>
          </a:xfrm>
          <a:custGeom>
            <a:avLst/>
            <a:gdLst>
              <a:gd name="T0" fmla="*/ 2147483647 w 26"/>
              <a:gd name="T1" fmla="*/ 2147483647 h 24"/>
              <a:gd name="T2" fmla="*/ 2147483647 w 26"/>
              <a:gd name="T3" fmla="*/ 0 h 24"/>
              <a:gd name="T4" fmla="*/ 0 w 26"/>
              <a:gd name="T5" fmla="*/ 2147483647 h 24"/>
              <a:gd name="T6" fmla="*/ 2147483647 w 26"/>
              <a:gd name="T7" fmla="*/ 2147483647 h 24"/>
              <a:gd name="T8" fmla="*/ 2147483647 w 26"/>
              <a:gd name="T9" fmla="*/ 2147483647 h 24"/>
              <a:gd name="T10" fmla="*/ 2147483647 w 26"/>
              <a:gd name="T11" fmla="*/ 0 h 24"/>
              <a:gd name="T12" fmla="*/ 2147483647 w 26"/>
              <a:gd name="T13" fmla="*/ 2147483647 h 24"/>
              <a:gd name="T14" fmla="*/ 2147483647 w 26"/>
              <a:gd name="T15" fmla="*/ 2147483647 h 24"/>
              <a:gd name="T16" fmla="*/ 2147483647 w 26"/>
              <a:gd name="T17" fmla="*/ 0 h 24"/>
              <a:gd name="T18" fmla="*/ 2147483647 w 26"/>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15" y="7"/>
                </a:moveTo>
                <a:lnTo>
                  <a:pt x="15" y="0"/>
                </a:lnTo>
                <a:lnTo>
                  <a:pt x="0" y="17"/>
                </a:lnTo>
                <a:lnTo>
                  <a:pt x="9" y="24"/>
                </a:lnTo>
                <a:lnTo>
                  <a:pt x="24" y="7"/>
                </a:lnTo>
                <a:lnTo>
                  <a:pt x="24" y="0"/>
                </a:lnTo>
                <a:lnTo>
                  <a:pt x="24" y="7"/>
                </a:lnTo>
                <a:lnTo>
                  <a:pt x="26" y="3"/>
                </a:lnTo>
                <a:lnTo>
                  <a:pt x="24" y="0"/>
                </a:lnTo>
                <a:lnTo>
                  <a:pt x="15"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2" name="Freeform 65">
            <a:extLst>
              <a:ext uri="{FF2B5EF4-FFF2-40B4-BE49-F238E27FC236}">
                <a16:creationId xmlns:a16="http://schemas.microsoft.com/office/drawing/2014/main" id="{47E503CA-3CBC-4276-4B57-44F480C0FF3B}"/>
              </a:ext>
            </a:extLst>
          </p:cNvPr>
          <p:cNvSpPr>
            <a:spLocks/>
          </p:cNvSpPr>
          <p:nvPr/>
        </p:nvSpPr>
        <p:spPr bwMode="auto">
          <a:xfrm>
            <a:off x="3371850" y="2813050"/>
            <a:ext cx="38100" cy="46038"/>
          </a:xfrm>
          <a:custGeom>
            <a:avLst/>
            <a:gdLst>
              <a:gd name="T0" fmla="*/ 2147483647 w 24"/>
              <a:gd name="T1" fmla="*/ 2147483647 h 29"/>
              <a:gd name="T2" fmla="*/ 0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0 h 29"/>
              <a:gd name="T12" fmla="*/ 2147483647 w 24"/>
              <a:gd name="T13" fmla="*/ 2147483647 h 29"/>
              <a:gd name="T14" fmla="*/ 2147483647 w 24"/>
              <a:gd name="T15" fmla="*/ 0 h 29"/>
              <a:gd name="T16" fmla="*/ 2147483647 w 24"/>
              <a:gd name="T17" fmla="*/ 0 h 29"/>
              <a:gd name="T18" fmla="*/ 2147483647 w 24"/>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9"/>
              <a:gd name="T32" fmla="*/ 24 w 2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9">
                <a:moveTo>
                  <a:pt x="5" y="12"/>
                </a:moveTo>
                <a:lnTo>
                  <a:pt x="0" y="9"/>
                </a:lnTo>
                <a:lnTo>
                  <a:pt x="15" y="29"/>
                </a:lnTo>
                <a:lnTo>
                  <a:pt x="24" y="22"/>
                </a:lnTo>
                <a:lnTo>
                  <a:pt x="9" y="3"/>
                </a:lnTo>
                <a:lnTo>
                  <a:pt x="5" y="0"/>
                </a:lnTo>
                <a:lnTo>
                  <a:pt x="9" y="3"/>
                </a:lnTo>
                <a:lnTo>
                  <a:pt x="7" y="0"/>
                </a:lnTo>
                <a:lnTo>
                  <a:pt x="5" y="0"/>
                </a:lnTo>
                <a:lnTo>
                  <a:pt x="5"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3" name="Freeform 66">
            <a:extLst>
              <a:ext uri="{FF2B5EF4-FFF2-40B4-BE49-F238E27FC236}">
                <a16:creationId xmlns:a16="http://schemas.microsoft.com/office/drawing/2014/main" id="{1DA44B23-A94F-01C0-748C-DB1D1C11627C}"/>
              </a:ext>
            </a:extLst>
          </p:cNvPr>
          <p:cNvSpPr>
            <a:spLocks/>
          </p:cNvSpPr>
          <p:nvPr/>
        </p:nvSpPr>
        <p:spPr bwMode="auto">
          <a:xfrm>
            <a:off x="3324225" y="2813050"/>
            <a:ext cx="55563" cy="19050"/>
          </a:xfrm>
          <a:custGeom>
            <a:avLst/>
            <a:gdLst>
              <a:gd name="T0" fmla="*/ 0 w 35"/>
              <a:gd name="T1" fmla="*/ 2147483647 h 12"/>
              <a:gd name="T2" fmla="*/ 2147483647 w 35"/>
              <a:gd name="T3" fmla="*/ 2147483647 h 12"/>
              <a:gd name="T4" fmla="*/ 2147483647 w 35"/>
              <a:gd name="T5" fmla="*/ 2147483647 h 12"/>
              <a:gd name="T6" fmla="*/ 2147483647 w 35"/>
              <a:gd name="T7" fmla="*/ 0 h 12"/>
              <a:gd name="T8" fmla="*/ 2147483647 w 35"/>
              <a:gd name="T9" fmla="*/ 0 h 12"/>
              <a:gd name="T10" fmla="*/ 2147483647 w 35"/>
              <a:gd name="T11" fmla="*/ 0 h 12"/>
              <a:gd name="T12" fmla="*/ 0 w 35"/>
              <a:gd name="T13" fmla="*/ 2147483647 h 12"/>
              <a:gd name="T14" fmla="*/ 0 w 35"/>
              <a:gd name="T15" fmla="*/ 2147483647 h 12"/>
              <a:gd name="T16" fmla="*/ 2147483647 w 35"/>
              <a:gd name="T17" fmla="*/ 2147483647 h 12"/>
              <a:gd name="T18" fmla="*/ 0 w 35"/>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2"/>
              <a:gd name="T32" fmla="*/ 35 w 3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2">
                <a:moveTo>
                  <a:pt x="0" y="12"/>
                </a:moveTo>
                <a:lnTo>
                  <a:pt x="2" y="12"/>
                </a:lnTo>
                <a:lnTo>
                  <a:pt x="35" y="12"/>
                </a:lnTo>
                <a:lnTo>
                  <a:pt x="35" y="0"/>
                </a:lnTo>
                <a:lnTo>
                  <a:pt x="2" y="0"/>
                </a:lnTo>
                <a:lnTo>
                  <a:pt x="3" y="0"/>
                </a:lnTo>
                <a:lnTo>
                  <a:pt x="0" y="12"/>
                </a:lnTo>
                <a:lnTo>
                  <a:pt x="2" y="12"/>
                </a:lnTo>
                <a:lnTo>
                  <a:pt x="0"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4" name="Freeform 67">
            <a:extLst>
              <a:ext uri="{FF2B5EF4-FFF2-40B4-BE49-F238E27FC236}">
                <a16:creationId xmlns:a16="http://schemas.microsoft.com/office/drawing/2014/main" id="{69831EE8-3AF7-8408-464E-132CEC579182}"/>
              </a:ext>
            </a:extLst>
          </p:cNvPr>
          <p:cNvSpPr>
            <a:spLocks/>
          </p:cNvSpPr>
          <p:nvPr/>
        </p:nvSpPr>
        <p:spPr bwMode="auto">
          <a:xfrm>
            <a:off x="3275013" y="2801938"/>
            <a:ext cx="53975" cy="30162"/>
          </a:xfrm>
          <a:custGeom>
            <a:avLst/>
            <a:gdLst>
              <a:gd name="T0" fmla="*/ 0 w 34"/>
              <a:gd name="T1" fmla="*/ 2147483647 h 19"/>
              <a:gd name="T2" fmla="*/ 2147483647 w 34"/>
              <a:gd name="T3" fmla="*/ 2147483647 h 19"/>
              <a:gd name="T4" fmla="*/ 2147483647 w 34"/>
              <a:gd name="T5" fmla="*/ 2147483647 h 19"/>
              <a:gd name="T6" fmla="*/ 2147483647 w 34"/>
              <a:gd name="T7" fmla="*/ 2147483647 h 19"/>
              <a:gd name="T8" fmla="*/ 2147483647 w 34"/>
              <a:gd name="T9" fmla="*/ 0 h 19"/>
              <a:gd name="T10" fmla="*/ 2147483647 w 34"/>
              <a:gd name="T11" fmla="*/ 0 h 19"/>
              <a:gd name="T12" fmla="*/ 0 w 34"/>
              <a:gd name="T13" fmla="*/ 2147483647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12"/>
                </a:moveTo>
                <a:lnTo>
                  <a:pt x="1" y="12"/>
                </a:lnTo>
                <a:lnTo>
                  <a:pt x="31" y="19"/>
                </a:lnTo>
                <a:lnTo>
                  <a:pt x="34" y="7"/>
                </a:lnTo>
                <a:lnTo>
                  <a:pt x="3" y="0"/>
                </a:lnTo>
                <a:lnTo>
                  <a:pt x="4" y="0"/>
                </a:lnTo>
                <a:lnTo>
                  <a:pt x="0"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5" name="Freeform 68">
            <a:extLst>
              <a:ext uri="{FF2B5EF4-FFF2-40B4-BE49-F238E27FC236}">
                <a16:creationId xmlns:a16="http://schemas.microsoft.com/office/drawing/2014/main" id="{2E0AF9D2-075C-651E-D9AA-9BB7F5403B02}"/>
              </a:ext>
            </a:extLst>
          </p:cNvPr>
          <p:cNvSpPr>
            <a:spLocks/>
          </p:cNvSpPr>
          <p:nvPr/>
        </p:nvSpPr>
        <p:spPr bwMode="auto">
          <a:xfrm>
            <a:off x="3209925" y="2778125"/>
            <a:ext cx="71438" cy="42863"/>
          </a:xfrm>
          <a:custGeom>
            <a:avLst/>
            <a:gdLst>
              <a:gd name="T0" fmla="*/ 2147483647 w 45"/>
              <a:gd name="T1" fmla="*/ 2147483647 h 27"/>
              <a:gd name="T2" fmla="*/ 0 w 45"/>
              <a:gd name="T3" fmla="*/ 2147483647 h 27"/>
              <a:gd name="T4" fmla="*/ 2147483647 w 45"/>
              <a:gd name="T5" fmla="*/ 2147483647 h 27"/>
              <a:gd name="T6" fmla="*/ 2147483647 w 45"/>
              <a:gd name="T7" fmla="*/ 2147483647 h 27"/>
              <a:gd name="T8" fmla="*/ 2147483647 w 45"/>
              <a:gd name="T9" fmla="*/ 0 h 27"/>
              <a:gd name="T10" fmla="*/ 2147483647 w 45"/>
              <a:gd name="T11" fmla="*/ 0 h 27"/>
              <a:gd name="T12" fmla="*/ 2147483647 w 45"/>
              <a:gd name="T13" fmla="*/ 0 h 27"/>
              <a:gd name="T14" fmla="*/ 2147483647 w 45"/>
              <a:gd name="T15" fmla="*/ 0 h 27"/>
              <a:gd name="T16" fmla="*/ 2147483647 w 45"/>
              <a:gd name="T17" fmla="*/ 0 h 27"/>
              <a:gd name="T18" fmla="*/ 2147483647 w 45"/>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7"/>
              <a:gd name="T32" fmla="*/ 45 w 4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7">
                <a:moveTo>
                  <a:pt x="2" y="11"/>
                </a:moveTo>
                <a:lnTo>
                  <a:pt x="0" y="11"/>
                </a:lnTo>
                <a:lnTo>
                  <a:pt x="41" y="27"/>
                </a:lnTo>
                <a:lnTo>
                  <a:pt x="45" y="15"/>
                </a:lnTo>
                <a:lnTo>
                  <a:pt x="4" y="0"/>
                </a:lnTo>
                <a:lnTo>
                  <a:pt x="2" y="0"/>
                </a:lnTo>
                <a:lnTo>
                  <a:pt x="4" y="0"/>
                </a:lnTo>
                <a:lnTo>
                  <a:pt x="3" y="0"/>
                </a:lnTo>
                <a:lnTo>
                  <a:pt x="2" y="0"/>
                </a:lnTo>
                <a:lnTo>
                  <a:pt x="2"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6" name="Freeform 69">
            <a:extLst>
              <a:ext uri="{FF2B5EF4-FFF2-40B4-BE49-F238E27FC236}">
                <a16:creationId xmlns:a16="http://schemas.microsoft.com/office/drawing/2014/main" id="{48DD03AE-2946-4E2F-0AB4-997BC7EBF572}"/>
              </a:ext>
            </a:extLst>
          </p:cNvPr>
          <p:cNvSpPr>
            <a:spLocks/>
          </p:cNvSpPr>
          <p:nvPr/>
        </p:nvSpPr>
        <p:spPr bwMode="auto">
          <a:xfrm>
            <a:off x="3144838" y="2773363"/>
            <a:ext cx="68262" cy="22225"/>
          </a:xfrm>
          <a:custGeom>
            <a:avLst/>
            <a:gdLst>
              <a:gd name="T0" fmla="*/ 2147483647 w 43"/>
              <a:gd name="T1" fmla="*/ 2147483647 h 14"/>
              <a:gd name="T2" fmla="*/ 2147483647 w 43"/>
              <a:gd name="T3" fmla="*/ 2147483647 h 14"/>
              <a:gd name="T4" fmla="*/ 2147483647 w 43"/>
              <a:gd name="T5" fmla="*/ 2147483647 h 14"/>
              <a:gd name="T6" fmla="*/ 2147483647 w 43"/>
              <a:gd name="T7" fmla="*/ 2147483647 h 14"/>
              <a:gd name="T8" fmla="*/ 2147483647 w 43"/>
              <a:gd name="T9" fmla="*/ 0 h 14"/>
              <a:gd name="T10" fmla="*/ 0 w 43"/>
              <a:gd name="T11" fmla="*/ 0 h 14"/>
              <a:gd name="T12" fmla="*/ 2147483647 w 43"/>
              <a:gd name="T13" fmla="*/ 2147483647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2" y="12"/>
                </a:moveTo>
                <a:lnTo>
                  <a:pt x="1" y="12"/>
                </a:lnTo>
                <a:lnTo>
                  <a:pt x="43" y="14"/>
                </a:lnTo>
                <a:lnTo>
                  <a:pt x="43" y="3"/>
                </a:lnTo>
                <a:lnTo>
                  <a:pt x="1" y="0"/>
                </a:lnTo>
                <a:lnTo>
                  <a:pt x="0" y="0"/>
                </a:lnTo>
                <a:lnTo>
                  <a:pt x="2"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7" name="Freeform 70">
            <a:extLst>
              <a:ext uri="{FF2B5EF4-FFF2-40B4-BE49-F238E27FC236}">
                <a16:creationId xmlns:a16="http://schemas.microsoft.com/office/drawing/2014/main" id="{A3B77D98-D91C-4C46-43BE-282BC8B84D89}"/>
              </a:ext>
            </a:extLst>
          </p:cNvPr>
          <p:cNvSpPr>
            <a:spLocks/>
          </p:cNvSpPr>
          <p:nvPr/>
        </p:nvSpPr>
        <p:spPr bwMode="auto">
          <a:xfrm>
            <a:off x="3003550" y="2773363"/>
            <a:ext cx="144463" cy="33337"/>
          </a:xfrm>
          <a:custGeom>
            <a:avLst/>
            <a:gdLst>
              <a:gd name="T0" fmla="*/ 2147483647 w 91"/>
              <a:gd name="T1" fmla="*/ 2147483647 h 21"/>
              <a:gd name="T2" fmla="*/ 2147483647 w 91"/>
              <a:gd name="T3" fmla="*/ 2147483647 h 21"/>
              <a:gd name="T4" fmla="*/ 2147483647 w 91"/>
              <a:gd name="T5" fmla="*/ 2147483647 h 21"/>
              <a:gd name="T6" fmla="*/ 2147483647 w 91"/>
              <a:gd name="T7" fmla="*/ 0 h 21"/>
              <a:gd name="T8" fmla="*/ 2147483647 w 91"/>
              <a:gd name="T9" fmla="*/ 2147483647 h 21"/>
              <a:gd name="T10" fmla="*/ 0 w 91"/>
              <a:gd name="T11" fmla="*/ 2147483647 h 21"/>
              <a:gd name="T12" fmla="*/ 2147483647 w 91"/>
              <a:gd name="T13" fmla="*/ 2147483647 h 21"/>
              <a:gd name="T14" fmla="*/ 2147483647 w 91"/>
              <a:gd name="T15" fmla="*/ 2147483647 h 21"/>
              <a:gd name="T16" fmla="*/ 0 w 91"/>
              <a:gd name="T17" fmla="*/ 2147483647 h 21"/>
              <a:gd name="T18" fmla="*/ 2147483647 w 9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1"/>
              <a:gd name="T32" fmla="*/ 91 w 9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1">
                <a:moveTo>
                  <a:pt x="7" y="20"/>
                </a:moveTo>
                <a:lnTo>
                  <a:pt x="5" y="21"/>
                </a:lnTo>
                <a:lnTo>
                  <a:pt x="91" y="12"/>
                </a:lnTo>
                <a:lnTo>
                  <a:pt x="89" y="0"/>
                </a:lnTo>
                <a:lnTo>
                  <a:pt x="3" y="9"/>
                </a:lnTo>
                <a:lnTo>
                  <a:pt x="0" y="10"/>
                </a:lnTo>
                <a:lnTo>
                  <a:pt x="3" y="9"/>
                </a:lnTo>
                <a:lnTo>
                  <a:pt x="1" y="9"/>
                </a:lnTo>
                <a:lnTo>
                  <a:pt x="0" y="10"/>
                </a:lnTo>
                <a:lnTo>
                  <a:pt x="7" y="2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8" name="Freeform 71">
            <a:extLst>
              <a:ext uri="{FF2B5EF4-FFF2-40B4-BE49-F238E27FC236}">
                <a16:creationId xmlns:a16="http://schemas.microsoft.com/office/drawing/2014/main" id="{EFD1B673-27AE-4678-62FD-09F28E4F8FFA}"/>
              </a:ext>
            </a:extLst>
          </p:cNvPr>
          <p:cNvSpPr>
            <a:spLocks/>
          </p:cNvSpPr>
          <p:nvPr/>
        </p:nvSpPr>
        <p:spPr bwMode="auto">
          <a:xfrm>
            <a:off x="2944813" y="2789238"/>
            <a:ext cx="69850" cy="60325"/>
          </a:xfrm>
          <a:custGeom>
            <a:avLst/>
            <a:gdLst>
              <a:gd name="T0" fmla="*/ 2147483647 w 44"/>
              <a:gd name="T1" fmla="*/ 2147483647 h 38"/>
              <a:gd name="T2" fmla="*/ 2147483647 w 44"/>
              <a:gd name="T3" fmla="*/ 2147483647 h 38"/>
              <a:gd name="T4" fmla="*/ 2147483647 w 44"/>
              <a:gd name="T5" fmla="*/ 2147483647 h 38"/>
              <a:gd name="T6" fmla="*/ 2147483647 w 44"/>
              <a:gd name="T7" fmla="*/ 0 h 38"/>
              <a:gd name="T8" fmla="*/ 0 w 44"/>
              <a:gd name="T9" fmla="*/ 2147483647 h 38"/>
              <a:gd name="T10" fmla="*/ 2147483647 w 44"/>
              <a:gd name="T11" fmla="*/ 2147483647 h 38"/>
              <a:gd name="T12" fmla="*/ 2147483647 w 44"/>
              <a:gd name="T13" fmla="*/ 2147483647 h 38"/>
              <a:gd name="T14" fmla="*/ 2147483647 w 44"/>
              <a:gd name="T15" fmla="*/ 2147483647 h 38"/>
              <a:gd name="T16" fmla="*/ 2147483647 w 44"/>
              <a:gd name="T17" fmla="*/ 2147483647 h 38"/>
              <a:gd name="T18" fmla="*/ 2147483647 w 44"/>
              <a:gd name="T19" fmla="*/ 2147483647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38"/>
              <a:gd name="T32" fmla="*/ 44 w 44"/>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38">
                <a:moveTo>
                  <a:pt x="3" y="38"/>
                </a:moveTo>
                <a:lnTo>
                  <a:pt x="7" y="37"/>
                </a:lnTo>
                <a:lnTo>
                  <a:pt x="44" y="10"/>
                </a:lnTo>
                <a:lnTo>
                  <a:pt x="37" y="0"/>
                </a:lnTo>
                <a:lnTo>
                  <a:pt x="0" y="28"/>
                </a:lnTo>
                <a:lnTo>
                  <a:pt x="3" y="27"/>
                </a:lnTo>
                <a:lnTo>
                  <a:pt x="3" y="38"/>
                </a:lnTo>
                <a:lnTo>
                  <a:pt x="5" y="38"/>
                </a:lnTo>
                <a:lnTo>
                  <a:pt x="7" y="37"/>
                </a:lnTo>
                <a:lnTo>
                  <a:pt x="3" y="3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9" name="Freeform 72">
            <a:extLst>
              <a:ext uri="{FF2B5EF4-FFF2-40B4-BE49-F238E27FC236}">
                <a16:creationId xmlns:a16="http://schemas.microsoft.com/office/drawing/2014/main" id="{73BF5EFB-04BA-83F8-0128-7C0B4D5DF9A9}"/>
              </a:ext>
            </a:extLst>
          </p:cNvPr>
          <p:cNvSpPr>
            <a:spLocks/>
          </p:cNvSpPr>
          <p:nvPr/>
        </p:nvSpPr>
        <p:spPr bwMode="auto">
          <a:xfrm>
            <a:off x="2889250" y="2832100"/>
            <a:ext cx="60325" cy="17463"/>
          </a:xfrm>
          <a:custGeom>
            <a:avLst/>
            <a:gdLst>
              <a:gd name="T0" fmla="*/ 0 w 38"/>
              <a:gd name="T1" fmla="*/ 2147483647 h 11"/>
              <a:gd name="T2" fmla="*/ 2147483647 w 38"/>
              <a:gd name="T3" fmla="*/ 2147483647 h 11"/>
              <a:gd name="T4" fmla="*/ 2147483647 w 38"/>
              <a:gd name="T5" fmla="*/ 2147483647 h 11"/>
              <a:gd name="T6" fmla="*/ 2147483647 w 38"/>
              <a:gd name="T7" fmla="*/ 0 h 11"/>
              <a:gd name="T8" fmla="*/ 2147483647 w 38"/>
              <a:gd name="T9" fmla="*/ 0 h 11"/>
              <a:gd name="T10" fmla="*/ 2147483647 w 38"/>
              <a:gd name="T11" fmla="*/ 2147483647 h 11"/>
              <a:gd name="T12" fmla="*/ 0 w 38"/>
              <a:gd name="T13" fmla="*/ 2147483647 h 11"/>
              <a:gd name="T14" fmla="*/ 2147483647 w 38"/>
              <a:gd name="T15" fmla="*/ 2147483647 h 11"/>
              <a:gd name="T16" fmla="*/ 2147483647 w 38"/>
              <a:gd name="T17" fmla="*/ 2147483647 h 11"/>
              <a:gd name="T18" fmla="*/ 0 w 38"/>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
              <a:gd name="T32" fmla="*/ 38 w 3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
                <a:moveTo>
                  <a:pt x="0" y="8"/>
                </a:moveTo>
                <a:lnTo>
                  <a:pt x="5" y="11"/>
                </a:lnTo>
                <a:lnTo>
                  <a:pt x="38" y="11"/>
                </a:lnTo>
                <a:lnTo>
                  <a:pt x="38" y="0"/>
                </a:lnTo>
                <a:lnTo>
                  <a:pt x="5" y="0"/>
                </a:lnTo>
                <a:lnTo>
                  <a:pt x="11" y="3"/>
                </a:lnTo>
                <a:lnTo>
                  <a:pt x="0" y="8"/>
                </a:lnTo>
                <a:lnTo>
                  <a:pt x="2" y="11"/>
                </a:lnTo>
                <a:lnTo>
                  <a:pt x="5" y="11"/>
                </a:lnTo>
                <a:lnTo>
                  <a:pt x="0" y="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0" name="Freeform 73">
            <a:extLst>
              <a:ext uri="{FF2B5EF4-FFF2-40B4-BE49-F238E27FC236}">
                <a16:creationId xmlns:a16="http://schemas.microsoft.com/office/drawing/2014/main" id="{F1DBFBEC-440C-EA47-4824-0327C4827C4F}"/>
              </a:ext>
            </a:extLst>
          </p:cNvPr>
          <p:cNvSpPr>
            <a:spLocks/>
          </p:cNvSpPr>
          <p:nvPr/>
        </p:nvSpPr>
        <p:spPr bwMode="auto">
          <a:xfrm>
            <a:off x="2871788" y="2798763"/>
            <a:ext cx="34925" cy="46037"/>
          </a:xfrm>
          <a:custGeom>
            <a:avLst/>
            <a:gdLst>
              <a:gd name="T0" fmla="*/ 0 w 22"/>
              <a:gd name="T1" fmla="*/ 2147483647 h 29"/>
              <a:gd name="T2" fmla="*/ 0 w 22"/>
              <a:gd name="T3" fmla="*/ 2147483647 h 29"/>
              <a:gd name="T4" fmla="*/ 2147483647 w 22"/>
              <a:gd name="T5" fmla="*/ 2147483647 h 29"/>
              <a:gd name="T6" fmla="*/ 2147483647 w 22"/>
              <a:gd name="T7" fmla="*/ 2147483647 h 29"/>
              <a:gd name="T8" fmla="*/ 2147483647 w 22"/>
              <a:gd name="T9" fmla="*/ 0 h 29"/>
              <a:gd name="T10" fmla="*/ 2147483647 w 22"/>
              <a:gd name="T11" fmla="*/ 2147483647 h 29"/>
              <a:gd name="T12" fmla="*/ 0 w 22"/>
              <a:gd name="T13" fmla="*/ 2147483647 h 29"/>
              <a:gd name="T14" fmla="*/ 0 w 22"/>
              <a:gd name="T15" fmla="*/ 2147483647 h 29"/>
              <a:gd name="T16" fmla="*/ 0 w 22"/>
              <a:gd name="T17" fmla="*/ 2147483647 h 29"/>
              <a:gd name="T18" fmla="*/ 0 w 22"/>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9"/>
              <a:gd name="T32" fmla="*/ 22 w 22"/>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9">
                <a:moveTo>
                  <a:pt x="0" y="4"/>
                </a:moveTo>
                <a:lnTo>
                  <a:pt x="0" y="5"/>
                </a:lnTo>
                <a:lnTo>
                  <a:pt x="11" y="29"/>
                </a:lnTo>
                <a:lnTo>
                  <a:pt x="22" y="24"/>
                </a:lnTo>
                <a:lnTo>
                  <a:pt x="12" y="0"/>
                </a:lnTo>
                <a:lnTo>
                  <a:pt x="12" y="1"/>
                </a:lnTo>
                <a:lnTo>
                  <a:pt x="0" y="4"/>
                </a:lnTo>
                <a:lnTo>
                  <a:pt x="0" y="5"/>
                </a:lnTo>
                <a:lnTo>
                  <a:pt x="0" y="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1" name="Freeform 74">
            <a:extLst>
              <a:ext uri="{FF2B5EF4-FFF2-40B4-BE49-F238E27FC236}">
                <a16:creationId xmlns:a16="http://schemas.microsoft.com/office/drawing/2014/main" id="{C4AA65A7-94AF-2A70-4E84-AAB6EB94C7E8}"/>
              </a:ext>
            </a:extLst>
          </p:cNvPr>
          <p:cNvSpPr>
            <a:spLocks/>
          </p:cNvSpPr>
          <p:nvPr/>
        </p:nvSpPr>
        <p:spPr bwMode="auto">
          <a:xfrm>
            <a:off x="2863850" y="2760663"/>
            <a:ext cx="26988" cy="44450"/>
          </a:xfrm>
          <a:custGeom>
            <a:avLst/>
            <a:gdLst>
              <a:gd name="T0" fmla="*/ 0 w 17"/>
              <a:gd name="T1" fmla="*/ 2147483647 h 28"/>
              <a:gd name="T2" fmla="*/ 0 w 17"/>
              <a:gd name="T3" fmla="*/ 2147483647 h 28"/>
              <a:gd name="T4" fmla="*/ 2147483647 w 17"/>
              <a:gd name="T5" fmla="*/ 2147483647 h 28"/>
              <a:gd name="T6" fmla="*/ 2147483647 w 17"/>
              <a:gd name="T7" fmla="*/ 2147483647 h 28"/>
              <a:gd name="T8" fmla="*/ 2147483647 w 17"/>
              <a:gd name="T9" fmla="*/ 0 h 28"/>
              <a:gd name="T10" fmla="*/ 2147483647 w 17"/>
              <a:gd name="T11" fmla="*/ 2147483647 h 28"/>
              <a:gd name="T12" fmla="*/ 0 w 17"/>
              <a:gd name="T13" fmla="*/ 2147483647 h 28"/>
              <a:gd name="T14" fmla="*/ 0 60000 65536"/>
              <a:gd name="T15" fmla="*/ 0 60000 65536"/>
              <a:gd name="T16" fmla="*/ 0 60000 65536"/>
              <a:gd name="T17" fmla="*/ 0 60000 65536"/>
              <a:gd name="T18" fmla="*/ 0 60000 65536"/>
              <a:gd name="T19" fmla="*/ 0 60000 65536"/>
              <a:gd name="T20" fmla="*/ 0 60000 65536"/>
              <a:gd name="T21" fmla="*/ 0 w 17"/>
              <a:gd name="T22" fmla="*/ 0 h 28"/>
              <a:gd name="T23" fmla="*/ 17 w 1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8">
                <a:moveTo>
                  <a:pt x="0" y="1"/>
                </a:moveTo>
                <a:lnTo>
                  <a:pt x="0" y="3"/>
                </a:lnTo>
                <a:lnTo>
                  <a:pt x="5" y="28"/>
                </a:lnTo>
                <a:lnTo>
                  <a:pt x="17" y="25"/>
                </a:lnTo>
                <a:lnTo>
                  <a:pt x="11" y="0"/>
                </a:lnTo>
                <a:lnTo>
                  <a:pt x="11" y="1"/>
                </a:lnTo>
                <a:lnTo>
                  <a:pt x="0"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2" name="Freeform 75">
            <a:extLst>
              <a:ext uri="{FF2B5EF4-FFF2-40B4-BE49-F238E27FC236}">
                <a16:creationId xmlns:a16="http://schemas.microsoft.com/office/drawing/2014/main" id="{9B10E093-93E0-5517-4A50-E999A91F39AB}"/>
              </a:ext>
            </a:extLst>
          </p:cNvPr>
          <p:cNvSpPr>
            <a:spLocks/>
          </p:cNvSpPr>
          <p:nvPr/>
        </p:nvSpPr>
        <p:spPr bwMode="auto">
          <a:xfrm>
            <a:off x="2854325" y="2651125"/>
            <a:ext cx="26988" cy="111125"/>
          </a:xfrm>
          <a:custGeom>
            <a:avLst/>
            <a:gdLst>
              <a:gd name="T0" fmla="*/ 2147483647 w 17"/>
              <a:gd name="T1" fmla="*/ 2147483647 h 70"/>
              <a:gd name="T2" fmla="*/ 0 w 17"/>
              <a:gd name="T3" fmla="*/ 2147483647 h 70"/>
              <a:gd name="T4" fmla="*/ 2147483647 w 17"/>
              <a:gd name="T5" fmla="*/ 2147483647 h 70"/>
              <a:gd name="T6" fmla="*/ 2147483647 w 17"/>
              <a:gd name="T7" fmla="*/ 2147483647 h 70"/>
              <a:gd name="T8" fmla="*/ 2147483647 w 17"/>
              <a:gd name="T9" fmla="*/ 2147483647 h 70"/>
              <a:gd name="T10" fmla="*/ 2147483647 w 17"/>
              <a:gd name="T11" fmla="*/ 0 h 70"/>
              <a:gd name="T12" fmla="*/ 2147483647 w 17"/>
              <a:gd name="T13" fmla="*/ 2147483647 h 70"/>
              <a:gd name="T14" fmla="*/ 2147483647 w 17"/>
              <a:gd name="T15" fmla="*/ 2147483647 h 70"/>
              <a:gd name="T16" fmla="*/ 2147483647 w 17"/>
              <a:gd name="T17" fmla="*/ 0 h 70"/>
              <a:gd name="T18" fmla="*/ 2147483647 w 17"/>
              <a:gd name="T19" fmla="*/ 2147483647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70"/>
              <a:gd name="T32" fmla="*/ 17 w 1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70">
                <a:moveTo>
                  <a:pt x="3" y="11"/>
                </a:moveTo>
                <a:lnTo>
                  <a:pt x="0" y="6"/>
                </a:lnTo>
                <a:lnTo>
                  <a:pt x="6" y="70"/>
                </a:lnTo>
                <a:lnTo>
                  <a:pt x="17" y="70"/>
                </a:lnTo>
                <a:lnTo>
                  <a:pt x="11" y="6"/>
                </a:lnTo>
                <a:lnTo>
                  <a:pt x="8" y="0"/>
                </a:lnTo>
                <a:lnTo>
                  <a:pt x="11" y="6"/>
                </a:lnTo>
                <a:lnTo>
                  <a:pt x="11" y="2"/>
                </a:lnTo>
                <a:lnTo>
                  <a:pt x="8" y="0"/>
                </a:lnTo>
                <a:lnTo>
                  <a:pt x="3"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3" name="Freeform 76">
            <a:extLst>
              <a:ext uri="{FF2B5EF4-FFF2-40B4-BE49-F238E27FC236}">
                <a16:creationId xmlns:a16="http://schemas.microsoft.com/office/drawing/2014/main" id="{4B61A039-BF27-76CF-438C-FB9B0064D26B}"/>
              </a:ext>
            </a:extLst>
          </p:cNvPr>
          <p:cNvSpPr>
            <a:spLocks/>
          </p:cNvSpPr>
          <p:nvPr/>
        </p:nvSpPr>
        <p:spPr bwMode="auto">
          <a:xfrm>
            <a:off x="2800350" y="2625725"/>
            <a:ext cx="66675" cy="42863"/>
          </a:xfrm>
          <a:custGeom>
            <a:avLst/>
            <a:gdLst>
              <a:gd name="T0" fmla="*/ 0 w 42"/>
              <a:gd name="T1" fmla="*/ 2147483647 h 27"/>
              <a:gd name="T2" fmla="*/ 2147483647 w 42"/>
              <a:gd name="T3" fmla="*/ 2147483647 h 27"/>
              <a:gd name="T4" fmla="*/ 2147483647 w 42"/>
              <a:gd name="T5" fmla="*/ 2147483647 h 27"/>
              <a:gd name="T6" fmla="*/ 2147483647 w 42"/>
              <a:gd name="T7" fmla="*/ 2147483647 h 27"/>
              <a:gd name="T8" fmla="*/ 2147483647 w 42"/>
              <a:gd name="T9" fmla="*/ 0 h 27"/>
              <a:gd name="T10" fmla="*/ 2147483647 w 42"/>
              <a:gd name="T11" fmla="*/ 2147483647 h 27"/>
              <a:gd name="T12" fmla="*/ 0 w 42"/>
              <a:gd name="T13" fmla="*/ 2147483647 h 27"/>
              <a:gd name="T14" fmla="*/ 0 w 42"/>
              <a:gd name="T15" fmla="*/ 2147483647 h 27"/>
              <a:gd name="T16" fmla="*/ 2147483647 w 42"/>
              <a:gd name="T17" fmla="*/ 2147483647 h 27"/>
              <a:gd name="T18" fmla="*/ 0 w 42"/>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7"/>
              <a:gd name="T32" fmla="*/ 42 w 42"/>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7">
                <a:moveTo>
                  <a:pt x="0" y="7"/>
                </a:moveTo>
                <a:lnTo>
                  <a:pt x="3" y="11"/>
                </a:lnTo>
                <a:lnTo>
                  <a:pt x="37" y="27"/>
                </a:lnTo>
                <a:lnTo>
                  <a:pt x="42" y="16"/>
                </a:lnTo>
                <a:lnTo>
                  <a:pt x="8" y="0"/>
                </a:lnTo>
                <a:lnTo>
                  <a:pt x="11" y="5"/>
                </a:lnTo>
                <a:lnTo>
                  <a:pt x="0" y="7"/>
                </a:lnTo>
                <a:lnTo>
                  <a:pt x="0" y="9"/>
                </a:lnTo>
                <a:lnTo>
                  <a:pt x="3" y="11"/>
                </a:lnTo>
                <a:lnTo>
                  <a:pt x="0"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4" name="Freeform 77">
            <a:extLst>
              <a:ext uri="{FF2B5EF4-FFF2-40B4-BE49-F238E27FC236}">
                <a16:creationId xmlns:a16="http://schemas.microsoft.com/office/drawing/2014/main" id="{20E2396A-13C5-E048-5F62-EE9618C691FD}"/>
              </a:ext>
            </a:extLst>
          </p:cNvPr>
          <p:cNvSpPr>
            <a:spLocks/>
          </p:cNvSpPr>
          <p:nvPr/>
        </p:nvSpPr>
        <p:spPr bwMode="auto">
          <a:xfrm>
            <a:off x="2789238" y="2554288"/>
            <a:ext cx="28575" cy="82550"/>
          </a:xfrm>
          <a:custGeom>
            <a:avLst/>
            <a:gdLst>
              <a:gd name="T0" fmla="*/ 2147483647 w 18"/>
              <a:gd name="T1" fmla="*/ 2147483647 h 52"/>
              <a:gd name="T2" fmla="*/ 0 w 18"/>
              <a:gd name="T3" fmla="*/ 2147483647 h 52"/>
              <a:gd name="T4" fmla="*/ 2147483647 w 18"/>
              <a:gd name="T5" fmla="*/ 2147483647 h 52"/>
              <a:gd name="T6" fmla="*/ 2147483647 w 18"/>
              <a:gd name="T7" fmla="*/ 2147483647 h 52"/>
              <a:gd name="T8" fmla="*/ 2147483647 w 18"/>
              <a:gd name="T9" fmla="*/ 2147483647 h 52"/>
              <a:gd name="T10" fmla="*/ 2147483647 w 18"/>
              <a:gd name="T11" fmla="*/ 0 h 52"/>
              <a:gd name="T12" fmla="*/ 2147483647 w 18"/>
              <a:gd name="T13" fmla="*/ 2147483647 h 52"/>
              <a:gd name="T14" fmla="*/ 2147483647 w 18"/>
              <a:gd name="T15" fmla="*/ 2147483647 h 52"/>
              <a:gd name="T16" fmla="*/ 2147483647 w 18"/>
              <a:gd name="T17" fmla="*/ 0 h 52"/>
              <a:gd name="T18" fmla="*/ 2147483647 w 18"/>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52"/>
              <a:gd name="T32" fmla="*/ 18 w 18"/>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52">
                <a:moveTo>
                  <a:pt x="2" y="9"/>
                </a:moveTo>
                <a:lnTo>
                  <a:pt x="0" y="5"/>
                </a:lnTo>
                <a:lnTo>
                  <a:pt x="7" y="52"/>
                </a:lnTo>
                <a:lnTo>
                  <a:pt x="18" y="50"/>
                </a:lnTo>
                <a:lnTo>
                  <a:pt x="11" y="3"/>
                </a:lnTo>
                <a:lnTo>
                  <a:pt x="9" y="0"/>
                </a:lnTo>
                <a:lnTo>
                  <a:pt x="11" y="3"/>
                </a:lnTo>
                <a:lnTo>
                  <a:pt x="11" y="2"/>
                </a:lnTo>
                <a:lnTo>
                  <a:pt x="9" y="0"/>
                </a:lnTo>
                <a:lnTo>
                  <a:pt x="2"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5" name="Freeform 78">
            <a:extLst>
              <a:ext uri="{FF2B5EF4-FFF2-40B4-BE49-F238E27FC236}">
                <a16:creationId xmlns:a16="http://schemas.microsoft.com/office/drawing/2014/main" id="{987D2F63-C8F3-88E3-654A-E86782423955}"/>
              </a:ext>
            </a:extLst>
          </p:cNvPr>
          <p:cNvSpPr>
            <a:spLocks/>
          </p:cNvSpPr>
          <p:nvPr/>
        </p:nvSpPr>
        <p:spPr bwMode="auto">
          <a:xfrm>
            <a:off x="2698750" y="2465388"/>
            <a:ext cx="104775" cy="103187"/>
          </a:xfrm>
          <a:custGeom>
            <a:avLst/>
            <a:gdLst>
              <a:gd name="T0" fmla="*/ 0 w 66"/>
              <a:gd name="T1" fmla="*/ 2147483647 h 65"/>
              <a:gd name="T2" fmla="*/ 2147483647 w 66"/>
              <a:gd name="T3" fmla="*/ 2147483647 h 65"/>
              <a:gd name="T4" fmla="*/ 2147483647 w 66"/>
              <a:gd name="T5" fmla="*/ 2147483647 h 65"/>
              <a:gd name="T6" fmla="*/ 2147483647 w 66"/>
              <a:gd name="T7" fmla="*/ 2147483647 h 65"/>
              <a:gd name="T8" fmla="*/ 2147483647 w 66"/>
              <a:gd name="T9" fmla="*/ 0 h 65"/>
              <a:gd name="T10" fmla="*/ 2147483647 w 66"/>
              <a:gd name="T11" fmla="*/ 2147483647 h 65"/>
              <a:gd name="T12" fmla="*/ 0 w 66"/>
              <a:gd name="T13" fmla="*/ 2147483647 h 65"/>
              <a:gd name="T14" fmla="*/ 0 w 66"/>
              <a:gd name="T15" fmla="*/ 2147483647 h 65"/>
              <a:gd name="T16" fmla="*/ 2147483647 w 66"/>
              <a:gd name="T17" fmla="*/ 2147483647 h 65"/>
              <a:gd name="T18" fmla="*/ 0 w 66"/>
              <a:gd name="T19" fmla="*/ 2147483647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65"/>
              <a:gd name="T32" fmla="*/ 66 w 66"/>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65">
                <a:moveTo>
                  <a:pt x="0" y="8"/>
                </a:moveTo>
                <a:lnTo>
                  <a:pt x="1" y="9"/>
                </a:lnTo>
                <a:lnTo>
                  <a:pt x="59" y="65"/>
                </a:lnTo>
                <a:lnTo>
                  <a:pt x="66" y="56"/>
                </a:lnTo>
                <a:lnTo>
                  <a:pt x="8" y="0"/>
                </a:lnTo>
                <a:lnTo>
                  <a:pt x="9" y="1"/>
                </a:lnTo>
                <a:lnTo>
                  <a:pt x="0" y="8"/>
                </a:lnTo>
                <a:lnTo>
                  <a:pt x="1" y="9"/>
                </a:lnTo>
                <a:lnTo>
                  <a:pt x="0" y="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6" name="Freeform 79">
            <a:extLst>
              <a:ext uri="{FF2B5EF4-FFF2-40B4-BE49-F238E27FC236}">
                <a16:creationId xmlns:a16="http://schemas.microsoft.com/office/drawing/2014/main" id="{8681B437-49C4-3472-8FA0-776DB93387FC}"/>
              </a:ext>
            </a:extLst>
          </p:cNvPr>
          <p:cNvSpPr>
            <a:spLocks/>
          </p:cNvSpPr>
          <p:nvPr/>
        </p:nvSpPr>
        <p:spPr bwMode="auto">
          <a:xfrm>
            <a:off x="2673350" y="2420938"/>
            <a:ext cx="39688" cy="57150"/>
          </a:xfrm>
          <a:custGeom>
            <a:avLst/>
            <a:gdLst>
              <a:gd name="T0" fmla="*/ 2147483647 w 25"/>
              <a:gd name="T1" fmla="*/ 2147483647 h 36"/>
              <a:gd name="T2" fmla="*/ 0 w 25"/>
              <a:gd name="T3" fmla="*/ 2147483647 h 36"/>
              <a:gd name="T4" fmla="*/ 2147483647 w 25"/>
              <a:gd name="T5" fmla="*/ 2147483647 h 36"/>
              <a:gd name="T6" fmla="*/ 2147483647 w 25"/>
              <a:gd name="T7" fmla="*/ 2147483647 h 36"/>
              <a:gd name="T8" fmla="*/ 2147483647 w 25"/>
              <a:gd name="T9" fmla="*/ 2147483647 h 36"/>
              <a:gd name="T10" fmla="*/ 2147483647 w 25"/>
              <a:gd name="T11" fmla="*/ 0 h 36"/>
              <a:gd name="T12" fmla="*/ 2147483647 w 25"/>
              <a:gd name="T13" fmla="*/ 2147483647 h 36"/>
              <a:gd name="T14" fmla="*/ 2147483647 w 25"/>
              <a:gd name="T15" fmla="*/ 2147483647 h 36"/>
              <a:gd name="T16" fmla="*/ 2147483647 w 25"/>
              <a:gd name="T17" fmla="*/ 0 h 36"/>
              <a:gd name="T18" fmla="*/ 2147483647 w 25"/>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6"/>
              <a:gd name="T32" fmla="*/ 25 w 25"/>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6">
                <a:moveTo>
                  <a:pt x="3" y="11"/>
                </a:moveTo>
                <a:lnTo>
                  <a:pt x="0" y="9"/>
                </a:lnTo>
                <a:lnTo>
                  <a:pt x="16" y="36"/>
                </a:lnTo>
                <a:lnTo>
                  <a:pt x="25" y="29"/>
                </a:lnTo>
                <a:lnTo>
                  <a:pt x="9" y="2"/>
                </a:lnTo>
                <a:lnTo>
                  <a:pt x="7" y="0"/>
                </a:lnTo>
                <a:lnTo>
                  <a:pt x="9" y="2"/>
                </a:lnTo>
                <a:lnTo>
                  <a:pt x="8" y="1"/>
                </a:lnTo>
                <a:lnTo>
                  <a:pt x="7" y="0"/>
                </a:lnTo>
                <a:lnTo>
                  <a:pt x="3"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7" name="Freeform 80">
            <a:extLst>
              <a:ext uri="{FF2B5EF4-FFF2-40B4-BE49-F238E27FC236}">
                <a16:creationId xmlns:a16="http://schemas.microsoft.com/office/drawing/2014/main" id="{88826EEA-DB70-6BBA-CBCA-4026EA1B3B9B}"/>
              </a:ext>
            </a:extLst>
          </p:cNvPr>
          <p:cNvSpPr>
            <a:spLocks/>
          </p:cNvSpPr>
          <p:nvPr/>
        </p:nvSpPr>
        <p:spPr bwMode="auto">
          <a:xfrm>
            <a:off x="2535238" y="2360613"/>
            <a:ext cx="149225" cy="77787"/>
          </a:xfrm>
          <a:custGeom>
            <a:avLst/>
            <a:gdLst>
              <a:gd name="T0" fmla="*/ 2147483647 w 94"/>
              <a:gd name="T1" fmla="*/ 2147483647 h 49"/>
              <a:gd name="T2" fmla="*/ 0 w 94"/>
              <a:gd name="T3" fmla="*/ 2147483647 h 49"/>
              <a:gd name="T4" fmla="*/ 2147483647 w 94"/>
              <a:gd name="T5" fmla="*/ 2147483647 h 49"/>
              <a:gd name="T6" fmla="*/ 2147483647 w 94"/>
              <a:gd name="T7" fmla="*/ 2147483647 h 49"/>
              <a:gd name="T8" fmla="*/ 2147483647 w 94"/>
              <a:gd name="T9" fmla="*/ 0 h 49"/>
              <a:gd name="T10" fmla="*/ 2147483647 w 94"/>
              <a:gd name="T11" fmla="*/ 0 h 49"/>
              <a:gd name="T12" fmla="*/ 2147483647 w 94"/>
              <a:gd name="T13" fmla="*/ 0 h 49"/>
              <a:gd name="T14" fmla="*/ 2147483647 w 94"/>
              <a:gd name="T15" fmla="*/ 0 h 49"/>
              <a:gd name="T16" fmla="*/ 2147483647 w 94"/>
              <a:gd name="T17" fmla="*/ 0 h 49"/>
              <a:gd name="T18" fmla="*/ 2147483647 w 94"/>
              <a:gd name="T19" fmla="*/ 21474836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9"/>
              <a:gd name="T32" fmla="*/ 94 w 94"/>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9">
                <a:moveTo>
                  <a:pt x="2" y="12"/>
                </a:moveTo>
                <a:lnTo>
                  <a:pt x="0" y="12"/>
                </a:lnTo>
                <a:lnTo>
                  <a:pt x="90" y="49"/>
                </a:lnTo>
                <a:lnTo>
                  <a:pt x="94" y="38"/>
                </a:lnTo>
                <a:lnTo>
                  <a:pt x="4" y="0"/>
                </a:lnTo>
                <a:lnTo>
                  <a:pt x="2" y="0"/>
                </a:lnTo>
                <a:lnTo>
                  <a:pt x="4" y="0"/>
                </a:lnTo>
                <a:lnTo>
                  <a:pt x="3" y="0"/>
                </a:lnTo>
                <a:lnTo>
                  <a:pt x="2" y="0"/>
                </a:lnTo>
                <a:lnTo>
                  <a:pt x="2"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8" name="Freeform 81">
            <a:extLst>
              <a:ext uri="{FF2B5EF4-FFF2-40B4-BE49-F238E27FC236}">
                <a16:creationId xmlns:a16="http://schemas.microsoft.com/office/drawing/2014/main" id="{F3F0BDDF-E02E-6568-7E89-883B6274600F}"/>
              </a:ext>
            </a:extLst>
          </p:cNvPr>
          <p:cNvSpPr>
            <a:spLocks/>
          </p:cNvSpPr>
          <p:nvPr/>
        </p:nvSpPr>
        <p:spPr bwMode="auto">
          <a:xfrm>
            <a:off x="2249488" y="2335213"/>
            <a:ext cx="288925" cy="44450"/>
          </a:xfrm>
          <a:custGeom>
            <a:avLst/>
            <a:gdLst>
              <a:gd name="T0" fmla="*/ 2147483647 w 182"/>
              <a:gd name="T1" fmla="*/ 2147483647 h 28"/>
              <a:gd name="T2" fmla="*/ 2147483647 w 182"/>
              <a:gd name="T3" fmla="*/ 2147483647 h 28"/>
              <a:gd name="T4" fmla="*/ 2147483647 w 182"/>
              <a:gd name="T5" fmla="*/ 2147483647 h 28"/>
              <a:gd name="T6" fmla="*/ 2147483647 w 182"/>
              <a:gd name="T7" fmla="*/ 2147483647 h 28"/>
              <a:gd name="T8" fmla="*/ 2147483647 w 182"/>
              <a:gd name="T9" fmla="*/ 0 h 28"/>
              <a:gd name="T10" fmla="*/ 0 w 182"/>
              <a:gd name="T11" fmla="*/ 0 h 28"/>
              <a:gd name="T12" fmla="*/ 2147483647 w 182"/>
              <a:gd name="T13" fmla="*/ 0 h 28"/>
              <a:gd name="T14" fmla="*/ 2147483647 w 182"/>
              <a:gd name="T15" fmla="*/ 0 h 28"/>
              <a:gd name="T16" fmla="*/ 0 w 182"/>
              <a:gd name="T17" fmla="*/ 0 h 28"/>
              <a:gd name="T18" fmla="*/ 2147483647 w 18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28"/>
              <a:gd name="T32" fmla="*/ 182 w 18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28">
                <a:moveTo>
                  <a:pt x="3" y="12"/>
                </a:moveTo>
                <a:lnTo>
                  <a:pt x="2" y="12"/>
                </a:lnTo>
                <a:lnTo>
                  <a:pt x="182" y="28"/>
                </a:lnTo>
                <a:lnTo>
                  <a:pt x="182" y="16"/>
                </a:lnTo>
                <a:lnTo>
                  <a:pt x="2" y="0"/>
                </a:lnTo>
                <a:lnTo>
                  <a:pt x="0" y="0"/>
                </a:lnTo>
                <a:lnTo>
                  <a:pt x="2" y="0"/>
                </a:lnTo>
                <a:lnTo>
                  <a:pt x="0" y="0"/>
                </a:lnTo>
                <a:lnTo>
                  <a:pt x="3"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9" name="Freeform 82">
            <a:extLst>
              <a:ext uri="{FF2B5EF4-FFF2-40B4-BE49-F238E27FC236}">
                <a16:creationId xmlns:a16="http://schemas.microsoft.com/office/drawing/2014/main" id="{0B9628C6-1B77-28B9-3F86-A3CE5BDD5B32}"/>
              </a:ext>
            </a:extLst>
          </p:cNvPr>
          <p:cNvSpPr>
            <a:spLocks/>
          </p:cNvSpPr>
          <p:nvPr/>
        </p:nvSpPr>
        <p:spPr bwMode="auto">
          <a:xfrm>
            <a:off x="1995488" y="2335213"/>
            <a:ext cx="258762" cy="88900"/>
          </a:xfrm>
          <a:custGeom>
            <a:avLst/>
            <a:gdLst>
              <a:gd name="T0" fmla="*/ 2147483647 w 163"/>
              <a:gd name="T1" fmla="*/ 2147483647 h 56"/>
              <a:gd name="T2" fmla="*/ 2147483647 w 163"/>
              <a:gd name="T3" fmla="*/ 2147483647 h 56"/>
              <a:gd name="T4" fmla="*/ 2147483647 w 163"/>
              <a:gd name="T5" fmla="*/ 2147483647 h 56"/>
              <a:gd name="T6" fmla="*/ 2147483647 w 163"/>
              <a:gd name="T7" fmla="*/ 0 h 56"/>
              <a:gd name="T8" fmla="*/ 2147483647 w 163"/>
              <a:gd name="T9" fmla="*/ 2147483647 h 56"/>
              <a:gd name="T10" fmla="*/ 0 w 163"/>
              <a:gd name="T11" fmla="*/ 2147483647 h 56"/>
              <a:gd name="T12" fmla="*/ 2147483647 w 163"/>
              <a:gd name="T13" fmla="*/ 2147483647 h 56"/>
              <a:gd name="T14" fmla="*/ 0 60000 65536"/>
              <a:gd name="T15" fmla="*/ 0 60000 65536"/>
              <a:gd name="T16" fmla="*/ 0 60000 65536"/>
              <a:gd name="T17" fmla="*/ 0 60000 65536"/>
              <a:gd name="T18" fmla="*/ 0 60000 65536"/>
              <a:gd name="T19" fmla="*/ 0 60000 65536"/>
              <a:gd name="T20" fmla="*/ 0 60000 65536"/>
              <a:gd name="T21" fmla="*/ 0 w 163"/>
              <a:gd name="T22" fmla="*/ 0 h 56"/>
              <a:gd name="T23" fmla="*/ 163 w 163"/>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56">
                <a:moveTo>
                  <a:pt x="5" y="56"/>
                </a:moveTo>
                <a:lnTo>
                  <a:pt x="4" y="56"/>
                </a:lnTo>
                <a:lnTo>
                  <a:pt x="163" y="12"/>
                </a:lnTo>
                <a:lnTo>
                  <a:pt x="160" y="0"/>
                </a:lnTo>
                <a:lnTo>
                  <a:pt x="1" y="45"/>
                </a:lnTo>
                <a:lnTo>
                  <a:pt x="0" y="45"/>
                </a:lnTo>
                <a:lnTo>
                  <a:pt x="5" y="5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0" name="Freeform 83">
            <a:extLst>
              <a:ext uri="{FF2B5EF4-FFF2-40B4-BE49-F238E27FC236}">
                <a16:creationId xmlns:a16="http://schemas.microsoft.com/office/drawing/2014/main" id="{C14B4290-3563-1E94-6D2F-1BB88A776097}"/>
              </a:ext>
            </a:extLst>
          </p:cNvPr>
          <p:cNvSpPr>
            <a:spLocks/>
          </p:cNvSpPr>
          <p:nvPr/>
        </p:nvSpPr>
        <p:spPr bwMode="auto">
          <a:xfrm>
            <a:off x="1925638" y="2406650"/>
            <a:ext cx="77787" cy="46038"/>
          </a:xfrm>
          <a:custGeom>
            <a:avLst/>
            <a:gdLst>
              <a:gd name="T0" fmla="*/ 2147483647 w 49"/>
              <a:gd name="T1" fmla="*/ 2147483647 h 29"/>
              <a:gd name="T2" fmla="*/ 2147483647 w 49"/>
              <a:gd name="T3" fmla="*/ 2147483647 h 29"/>
              <a:gd name="T4" fmla="*/ 2147483647 w 49"/>
              <a:gd name="T5" fmla="*/ 2147483647 h 29"/>
              <a:gd name="T6" fmla="*/ 2147483647 w 49"/>
              <a:gd name="T7" fmla="*/ 0 h 29"/>
              <a:gd name="T8" fmla="*/ 2147483647 w 49"/>
              <a:gd name="T9" fmla="*/ 2147483647 h 29"/>
              <a:gd name="T10" fmla="*/ 0 w 49"/>
              <a:gd name="T11" fmla="*/ 2147483647 h 29"/>
              <a:gd name="T12" fmla="*/ 2147483647 w 49"/>
              <a:gd name="T13" fmla="*/ 2147483647 h 29"/>
              <a:gd name="T14" fmla="*/ 2147483647 w 49"/>
              <a:gd name="T15" fmla="*/ 2147483647 h 29"/>
              <a:gd name="T16" fmla="*/ 0 w 49"/>
              <a:gd name="T17" fmla="*/ 2147483647 h 29"/>
              <a:gd name="T18" fmla="*/ 2147483647 w 49"/>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11" y="26"/>
                </a:moveTo>
                <a:lnTo>
                  <a:pt x="8" y="29"/>
                </a:lnTo>
                <a:lnTo>
                  <a:pt x="49" y="11"/>
                </a:lnTo>
                <a:lnTo>
                  <a:pt x="44" y="0"/>
                </a:lnTo>
                <a:lnTo>
                  <a:pt x="3" y="18"/>
                </a:lnTo>
                <a:lnTo>
                  <a:pt x="0" y="21"/>
                </a:lnTo>
                <a:lnTo>
                  <a:pt x="3" y="18"/>
                </a:lnTo>
                <a:lnTo>
                  <a:pt x="1" y="19"/>
                </a:lnTo>
                <a:lnTo>
                  <a:pt x="0" y="21"/>
                </a:lnTo>
                <a:lnTo>
                  <a:pt x="11" y="2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1" name="Freeform 84">
            <a:extLst>
              <a:ext uri="{FF2B5EF4-FFF2-40B4-BE49-F238E27FC236}">
                <a16:creationId xmlns:a16="http://schemas.microsoft.com/office/drawing/2014/main" id="{1F422FB0-7005-8D67-BC36-E1B87D2A6A3F}"/>
              </a:ext>
            </a:extLst>
          </p:cNvPr>
          <p:cNvSpPr>
            <a:spLocks/>
          </p:cNvSpPr>
          <p:nvPr/>
        </p:nvSpPr>
        <p:spPr bwMode="auto">
          <a:xfrm>
            <a:off x="1906588" y="2439988"/>
            <a:ext cx="36512" cy="65087"/>
          </a:xfrm>
          <a:custGeom>
            <a:avLst/>
            <a:gdLst>
              <a:gd name="T0" fmla="*/ 2147483647 w 23"/>
              <a:gd name="T1" fmla="*/ 2147483647 h 41"/>
              <a:gd name="T2" fmla="*/ 2147483647 w 23"/>
              <a:gd name="T3" fmla="*/ 2147483647 h 41"/>
              <a:gd name="T4" fmla="*/ 2147483647 w 23"/>
              <a:gd name="T5" fmla="*/ 2147483647 h 41"/>
              <a:gd name="T6" fmla="*/ 2147483647 w 23"/>
              <a:gd name="T7" fmla="*/ 0 h 41"/>
              <a:gd name="T8" fmla="*/ 0 w 23"/>
              <a:gd name="T9" fmla="*/ 2147483647 h 41"/>
              <a:gd name="T10" fmla="*/ 2147483647 w 23"/>
              <a:gd name="T11" fmla="*/ 2147483647 h 41"/>
              <a:gd name="T12" fmla="*/ 0 w 23"/>
              <a:gd name="T13" fmla="*/ 2147483647 h 41"/>
              <a:gd name="T14" fmla="*/ 0 w 23"/>
              <a:gd name="T15" fmla="*/ 2147483647 h 41"/>
              <a:gd name="T16" fmla="*/ 2147483647 w 23"/>
              <a:gd name="T17" fmla="*/ 2147483647 h 41"/>
              <a:gd name="T18" fmla="*/ 2147483647 w 23"/>
              <a:gd name="T19" fmla="*/ 2147483647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1"/>
              <a:gd name="T32" fmla="*/ 23 w 23"/>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1">
                <a:moveTo>
                  <a:pt x="10" y="36"/>
                </a:moveTo>
                <a:lnTo>
                  <a:pt x="11" y="41"/>
                </a:lnTo>
                <a:lnTo>
                  <a:pt x="23" y="5"/>
                </a:lnTo>
                <a:lnTo>
                  <a:pt x="12" y="0"/>
                </a:lnTo>
                <a:lnTo>
                  <a:pt x="0" y="36"/>
                </a:lnTo>
                <a:lnTo>
                  <a:pt x="1" y="41"/>
                </a:lnTo>
                <a:lnTo>
                  <a:pt x="0" y="36"/>
                </a:lnTo>
                <a:lnTo>
                  <a:pt x="0" y="39"/>
                </a:lnTo>
                <a:lnTo>
                  <a:pt x="1" y="41"/>
                </a:lnTo>
                <a:lnTo>
                  <a:pt x="10" y="3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2" name="Freeform 85">
            <a:extLst>
              <a:ext uri="{FF2B5EF4-FFF2-40B4-BE49-F238E27FC236}">
                <a16:creationId xmlns:a16="http://schemas.microsoft.com/office/drawing/2014/main" id="{5BAC9CD1-2EC5-53D7-3F3D-34585356E792}"/>
              </a:ext>
            </a:extLst>
          </p:cNvPr>
          <p:cNvSpPr>
            <a:spLocks/>
          </p:cNvSpPr>
          <p:nvPr/>
        </p:nvSpPr>
        <p:spPr bwMode="auto">
          <a:xfrm>
            <a:off x="1908175" y="2497138"/>
            <a:ext cx="49213" cy="122237"/>
          </a:xfrm>
          <a:custGeom>
            <a:avLst/>
            <a:gdLst>
              <a:gd name="T0" fmla="*/ 2147483647 w 31"/>
              <a:gd name="T1" fmla="*/ 2147483647 h 77"/>
              <a:gd name="T2" fmla="*/ 2147483647 w 31"/>
              <a:gd name="T3" fmla="*/ 2147483647 h 77"/>
              <a:gd name="T4" fmla="*/ 2147483647 w 31"/>
              <a:gd name="T5" fmla="*/ 2147483647 h 77"/>
              <a:gd name="T6" fmla="*/ 2147483647 w 31"/>
              <a:gd name="T7" fmla="*/ 2147483647 h 77"/>
              <a:gd name="T8" fmla="*/ 2147483647 w 31"/>
              <a:gd name="T9" fmla="*/ 2147483647 h 77"/>
              <a:gd name="T10" fmla="*/ 2147483647 w 31"/>
              <a:gd name="T11" fmla="*/ 2147483647 h 77"/>
              <a:gd name="T12" fmla="*/ 2147483647 w 31"/>
              <a:gd name="T13" fmla="*/ 2147483647 h 77"/>
              <a:gd name="T14" fmla="*/ 2147483647 w 31"/>
              <a:gd name="T15" fmla="*/ 2147483647 h 77"/>
              <a:gd name="T16" fmla="*/ 2147483647 w 31"/>
              <a:gd name="T17" fmla="*/ 2147483647 h 77"/>
              <a:gd name="T18" fmla="*/ 2147483647 w 31"/>
              <a:gd name="T19" fmla="*/ 0 h 77"/>
              <a:gd name="T20" fmla="*/ 0 w 31"/>
              <a:gd name="T21" fmla="*/ 2147483647 h 77"/>
              <a:gd name="T22" fmla="*/ 2147483647 w 31"/>
              <a:gd name="T23" fmla="*/ 2147483647 h 77"/>
              <a:gd name="T24" fmla="*/ 2147483647 w 31"/>
              <a:gd name="T25" fmla="*/ 2147483647 h 77"/>
              <a:gd name="T26" fmla="*/ 2147483647 w 31"/>
              <a:gd name="T27" fmla="*/ 2147483647 h 77"/>
              <a:gd name="T28" fmla="*/ 2147483647 w 31"/>
              <a:gd name="T29" fmla="*/ 2147483647 h 77"/>
              <a:gd name="T30" fmla="*/ 2147483647 w 31"/>
              <a:gd name="T31" fmla="*/ 2147483647 h 77"/>
              <a:gd name="T32" fmla="*/ 2147483647 w 31"/>
              <a:gd name="T33" fmla="*/ 2147483647 h 77"/>
              <a:gd name="T34" fmla="*/ 2147483647 w 31"/>
              <a:gd name="T35" fmla="*/ 2147483647 h 77"/>
              <a:gd name="T36" fmla="*/ 2147483647 w 31"/>
              <a:gd name="T37" fmla="*/ 2147483647 h 77"/>
              <a:gd name="T38" fmla="*/ 2147483647 w 31"/>
              <a:gd name="T39" fmla="*/ 2147483647 h 77"/>
              <a:gd name="T40" fmla="*/ 2147483647 w 31"/>
              <a:gd name="T41" fmla="*/ 2147483647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77"/>
              <a:gd name="T65" fmla="*/ 31 w 31"/>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77">
                <a:moveTo>
                  <a:pt x="29" y="77"/>
                </a:moveTo>
                <a:lnTo>
                  <a:pt x="29" y="75"/>
                </a:lnTo>
                <a:lnTo>
                  <a:pt x="31" y="65"/>
                </a:lnTo>
                <a:lnTo>
                  <a:pt x="31" y="54"/>
                </a:lnTo>
                <a:lnTo>
                  <a:pt x="30" y="44"/>
                </a:lnTo>
                <a:lnTo>
                  <a:pt x="28" y="35"/>
                </a:lnTo>
                <a:lnTo>
                  <a:pt x="22" y="25"/>
                </a:lnTo>
                <a:lnTo>
                  <a:pt x="18" y="18"/>
                </a:lnTo>
                <a:lnTo>
                  <a:pt x="13" y="10"/>
                </a:lnTo>
                <a:lnTo>
                  <a:pt x="9" y="0"/>
                </a:lnTo>
                <a:lnTo>
                  <a:pt x="0" y="5"/>
                </a:lnTo>
                <a:lnTo>
                  <a:pt x="4" y="14"/>
                </a:lnTo>
                <a:lnTo>
                  <a:pt x="9" y="22"/>
                </a:lnTo>
                <a:lnTo>
                  <a:pt x="13" y="30"/>
                </a:lnTo>
                <a:lnTo>
                  <a:pt x="17" y="39"/>
                </a:lnTo>
                <a:lnTo>
                  <a:pt x="19" y="46"/>
                </a:lnTo>
                <a:lnTo>
                  <a:pt x="20" y="54"/>
                </a:lnTo>
                <a:lnTo>
                  <a:pt x="20" y="63"/>
                </a:lnTo>
                <a:lnTo>
                  <a:pt x="18" y="73"/>
                </a:lnTo>
                <a:lnTo>
                  <a:pt x="18" y="72"/>
                </a:lnTo>
                <a:lnTo>
                  <a:pt x="29" y="7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3" name="Freeform 86">
            <a:extLst>
              <a:ext uri="{FF2B5EF4-FFF2-40B4-BE49-F238E27FC236}">
                <a16:creationId xmlns:a16="http://schemas.microsoft.com/office/drawing/2014/main" id="{81794C66-92B7-5971-A0A7-E421CB08E0A2}"/>
              </a:ext>
            </a:extLst>
          </p:cNvPr>
          <p:cNvSpPr>
            <a:spLocks/>
          </p:cNvSpPr>
          <p:nvPr/>
        </p:nvSpPr>
        <p:spPr bwMode="auto">
          <a:xfrm>
            <a:off x="1903413" y="2611438"/>
            <a:ext cx="50800" cy="109537"/>
          </a:xfrm>
          <a:custGeom>
            <a:avLst/>
            <a:gdLst>
              <a:gd name="T0" fmla="*/ 2147483647 w 32"/>
              <a:gd name="T1" fmla="*/ 2147483647 h 69"/>
              <a:gd name="T2" fmla="*/ 2147483647 w 32"/>
              <a:gd name="T3" fmla="*/ 2147483647 h 69"/>
              <a:gd name="T4" fmla="*/ 2147483647 w 32"/>
              <a:gd name="T5" fmla="*/ 2147483647 h 69"/>
              <a:gd name="T6" fmla="*/ 2147483647 w 32"/>
              <a:gd name="T7" fmla="*/ 0 h 69"/>
              <a:gd name="T8" fmla="*/ 0 w 32"/>
              <a:gd name="T9" fmla="*/ 2147483647 h 69"/>
              <a:gd name="T10" fmla="*/ 0 w 32"/>
              <a:gd name="T11" fmla="*/ 2147483647 h 69"/>
              <a:gd name="T12" fmla="*/ 2147483647 w 32"/>
              <a:gd name="T13" fmla="*/ 2147483647 h 69"/>
              <a:gd name="T14" fmla="*/ 0 60000 65536"/>
              <a:gd name="T15" fmla="*/ 0 60000 65536"/>
              <a:gd name="T16" fmla="*/ 0 60000 65536"/>
              <a:gd name="T17" fmla="*/ 0 60000 65536"/>
              <a:gd name="T18" fmla="*/ 0 60000 65536"/>
              <a:gd name="T19" fmla="*/ 0 60000 65536"/>
              <a:gd name="T20" fmla="*/ 0 60000 65536"/>
              <a:gd name="T21" fmla="*/ 0 w 32"/>
              <a:gd name="T22" fmla="*/ 0 h 69"/>
              <a:gd name="T23" fmla="*/ 32 w 32"/>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69">
                <a:moveTo>
                  <a:pt x="12" y="68"/>
                </a:moveTo>
                <a:lnTo>
                  <a:pt x="12" y="69"/>
                </a:lnTo>
                <a:lnTo>
                  <a:pt x="32" y="5"/>
                </a:lnTo>
                <a:lnTo>
                  <a:pt x="21" y="0"/>
                </a:lnTo>
                <a:lnTo>
                  <a:pt x="0" y="65"/>
                </a:lnTo>
                <a:lnTo>
                  <a:pt x="0" y="66"/>
                </a:lnTo>
                <a:lnTo>
                  <a:pt x="12" y="6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4" name="Freeform 87">
            <a:extLst>
              <a:ext uri="{FF2B5EF4-FFF2-40B4-BE49-F238E27FC236}">
                <a16:creationId xmlns:a16="http://schemas.microsoft.com/office/drawing/2014/main" id="{7D39F8A7-31DE-EBD0-E701-C27085D1A79B}"/>
              </a:ext>
            </a:extLst>
          </p:cNvPr>
          <p:cNvSpPr>
            <a:spLocks/>
          </p:cNvSpPr>
          <p:nvPr/>
        </p:nvSpPr>
        <p:spPr bwMode="auto">
          <a:xfrm>
            <a:off x="1873250" y="2716213"/>
            <a:ext cx="49213" cy="122237"/>
          </a:xfrm>
          <a:custGeom>
            <a:avLst/>
            <a:gdLst>
              <a:gd name="T0" fmla="*/ 2147483647 w 31"/>
              <a:gd name="T1" fmla="*/ 2147483647 h 77"/>
              <a:gd name="T2" fmla="*/ 2147483647 w 31"/>
              <a:gd name="T3" fmla="*/ 2147483647 h 77"/>
              <a:gd name="T4" fmla="*/ 2147483647 w 31"/>
              <a:gd name="T5" fmla="*/ 2147483647 h 77"/>
              <a:gd name="T6" fmla="*/ 2147483647 w 31"/>
              <a:gd name="T7" fmla="*/ 0 h 77"/>
              <a:gd name="T8" fmla="*/ 0 w 31"/>
              <a:gd name="T9" fmla="*/ 2147483647 h 77"/>
              <a:gd name="T10" fmla="*/ 0 w 31"/>
              <a:gd name="T11" fmla="*/ 2147483647 h 77"/>
              <a:gd name="T12" fmla="*/ 0 w 31"/>
              <a:gd name="T13" fmla="*/ 2147483647 h 77"/>
              <a:gd name="T14" fmla="*/ 0 w 31"/>
              <a:gd name="T15" fmla="*/ 2147483647 h 77"/>
              <a:gd name="T16" fmla="*/ 0 w 31"/>
              <a:gd name="T17" fmla="*/ 2147483647 h 77"/>
              <a:gd name="T18" fmla="*/ 2147483647 w 31"/>
              <a:gd name="T19" fmla="*/ 214748364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77"/>
              <a:gd name="T32" fmla="*/ 31 w 31"/>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77">
                <a:moveTo>
                  <a:pt x="11" y="75"/>
                </a:moveTo>
                <a:lnTo>
                  <a:pt x="11" y="77"/>
                </a:lnTo>
                <a:lnTo>
                  <a:pt x="31" y="2"/>
                </a:lnTo>
                <a:lnTo>
                  <a:pt x="19" y="0"/>
                </a:lnTo>
                <a:lnTo>
                  <a:pt x="0" y="75"/>
                </a:lnTo>
                <a:lnTo>
                  <a:pt x="0" y="77"/>
                </a:lnTo>
                <a:lnTo>
                  <a:pt x="0" y="75"/>
                </a:lnTo>
                <a:lnTo>
                  <a:pt x="0" y="76"/>
                </a:lnTo>
                <a:lnTo>
                  <a:pt x="0" y="77"/>
                </a:lnTo>
                <a:lnTo>
                  <a:pt x="11" y="7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5" name="Freeform 88">
            <a:extLst>
              <a:ext uri="{FF2B5EF4-FFF2-40B4-BE49-F238E27FC236}">
                <a16:creationId xmlns:a16="http://schemas.microsoft.com/office/drawing/2014/main" id="{61E1DCC1-B0F8-9151-C333-D628B30382C4}"/>
              </a:ext>
            </a:extLst>
          </p:cNvPr>
          <p:cNvSpPr>
            <a:spLocks/>
          </p:cNvSpPr>
          <p:nvPr/>
        </p:nvSpPr>
        <p:spPr bwMode="auto">
          <a:xfrm>
            <a:off x="1873250" y="2835275"/>
            <a:ext cx="36513" cy="92075"/>
          </a:xfrm>
          <a:custGeom>
            <a:avLst/>
            <a:gdLst>
              <a:gd name="T0" fmla="*/ 2147483647 w 23"/>
              <a:gd name="T1" fmla="*/ 2147483647 h 58"/>
              <a:gd name="T2" fmla="*/ 2147483647 w 23"/>
              <a:gd name="T3" fmla="*/ 2147483647 h 58"/>
              <a:gd name="T4" fmla="*/ 2147483647 w 23"/>
              <a:gd name="T5" fmla="*/ 0 h 58"/>
              <a:gd name="T6" fmla="*/ 0 w 23"/>
              <a:gd name="T7" fmla="*/ 2147483647 h 58"/>
              <a:gd name="T8" fmla="*/ 2147483647 w 23"/>
              <a:gd name="T9" fmla="*/ 2147483647 h 58"/>
              <a:gd name="T10" fmla="*/ 2147483647 w 23"/>
              <a:gd name="T11" fmla="*/ 2147483647 h 58"/>
              <a:gd name="T12" fmla="*/ 2147483647 w 23"/>
              <a:gd name="T13" fmla="*/ 2147483647 h 58"/>
              <a:gd name="T14" fmla="*/ 2147483647 w 23"/>
              <a:gd name="T15" fmla="*/ 2147483647 h 58"/>
              <a:gd name="T16" fmla="*/ 2147483647 w 23"/>
              <a:gd name="T17" fmla="*/ 2147483647 h 58"/>
              <a:gd name="T18" fmla="*/ 2147483647 w 23"/>
              <a:gd name="T19" fmla="*/ 2147483647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8"/>
              <a:gd name="T32" fmla="*/ 23 w 2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8">
                <a:moveTo>
                  <a:pt x="21" y="49"/>
                </a:moveTo>
                <a:lnTo>
                  <a:pt x="23" y="52"/>
                </a:lnTo>
                <a:lnTo>
                  <a:pt x="11" y="0"/>
                </a:lnTo>
                <a:lnTo>
                  <a:pt x="0" y="2"/>
                </a:lnTo>
                <a:lnTo>
                  <a:pt x="11" y="54"/>
                </a:lnTo>
                <a:lnTo>
                  <a:pt x="14" y="58"/>
                </a:lnTo>
                <a:lnTo>
                  <a:pt x="11" y="54"/>
                </a:lnTo>
                <a:lnTo>
                  <a:pt x="13" y="57"/>
                </a:lnTo>
                <a:lnTo>
                  <a:pt x="14" y="58"/>
                </a:lnTo>
                <a:lnTo>
                  <a:pt x="21" y="4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6" name="Freeform 89">
            <a:extLst>
              <a:ext uri="{FF2B5EF4-FFF2-40B4-BE49-F238E27FC236}">
                <a16:creationId xmlns:a16="http://schemas.microsoft.com/office/drawing/2014/main" id="{CF7DBAB2-8005-9C19-48A9-0D27B562F214}"/>
              </a:ext>
            </a:extLst>
          </p:cNvPr>
          <p:cNvSpPr>
            <a:spLocks/>
          </p:cNvSpPr>
          <p:nvPr/>
        </p:nvSpPr>
        <p:spPr bwMode="auto">
          <a:xfrm>
            <a:off x="1895475" y="2913063"/>
            <a:ext cx="73025" cy="53975"/>
          </a:xfrm>
          <a:custGeom>
            <a:avLst/>
            <a:gdLst>
              <a:gd name="T0" fmla="*/ 2147483647 w 46"/>
              <a:gd name="T1" fmla="*/ 2147483647 h 34"/>
              <a:gd name="T2" fmla="*/ 2147483647 w 46"/>
              <a:gd name="T3" fmla="*/ 2147483647 h 34"/>
              <a:gd name="T4" fmla="*/ 2147483647 w 46"/>
              <a:gd name="T5" fmla="*/ 0 h 34"/>
              <a:gd name="T6" fmla="*/ 0 w 46"/>
              <a:gd name="T7" fmla="*/ 2147483647 h 34"/>
              <a:gd name="T8" fmla="*/ 2147483647 w 46"/>
              <a:gd name="T9" fmla="*/ 2147483647 h 34"/>
              <a:gd name="T10" fmla="*/ 2147483647 w 46"/>
              <a:gd name="T11" fmla="*/ 2147483647 h 34"/>
              <a:gd name="T12" fmla="*/ 2147483647 w 46"/>
              <a:gd name="T13" fmla="*/ 2147483647 h 34"/>
              <a:gd name="T14" fmla="*/ 2147483647 w 46"/>
              <a:gd name="T15" fmla="*/ 2147483647 h 34"/>
              <a:gd name="T16" fmla="*/ 2147483647 w 46"/>
              <a:gd name="T17" fmla="*/ 2147483647 h 34"/>
              <a:gd name="T18" fmla="*/ 2147483647 w 46"/>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34"/>
              <a:gd name="T32" fmla="*/ 46 w 46"/>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34">
                <a:moveTo>
                  <a:pt x="46" y="29"/>
                </a:moveTo>
                <a:lnTo>
                  <a:pt x="44" y="25"/>
                </a:lnTo>
                <a:lnTo>
                  <a:pt x="7" y="0"/>
                </a:lnTo>
                <a:lnTo>
                  <a:pt x="0" y="9"/>
                </a:lnTo>
                <a:lnTo>
                  <a:pt x="37" y="34"/>
                </a:lnTo>
                <a:lnTo>
                  <a:pt x="35" y="29"/>
                </a:lnTo>
                <a:lnTo>
                  <a:pt x="46" y="29"/>
                </a:lnTo>
                <a:lnTo>
                  <a:pt x="46" y="26"/>
                </a:lnTo>
                <a:lnTo>
                  <a:pt x="44" y="25"/>
                </a:lnTo>
                <a:lnTo>
                  <a:pt x="46" y="2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7" name="Freeform 90">
            <a:extLst>
              <a:ext uri="{FF2B5EF4-FFF2-40B4-BE49-F238E27FC236}">
                <a16:creationId xmlns:a16="http://schemas.microsoft.com/office/drawing/2014/main" id="{1B74A914-B9D5-A0C2-0DC1-2F8EE70169E0}"/>
              </a:ext>
            </a:extLst>
          </p:cNvPr>
          <p:cNvSpPr>
            <a:spLocks/>
          </p:cNvSpPr>
          <p:nvPr/>
        </p:nvSpPr>
        <p:spPr bwMode="auto">
          <a:xfrm>
            <a:off x="1951038" y="2959100"/>
            <a:ext cx="23812" cy="155575"/>
          </a:xfrm>
          <a:custGeom>
            <a:avLst/>
            <a:gdLst>
              <a:gd name="T0" fmla="*/ 2147483647 w 15"/>
              <a:gd name="T1" fmla="*/ 2147483647 h 98"/>
              <a:gd name="T2" fmla="*/ 2147483647 w 15"/>
              <a:gd name="T3" fmla="*/ 2147483647 h 98"/>
              <a:gd name="T4" fmla="*/ 2147483647 w 15"/>
              <a:gd name="T5" fmla="*/ 0 h 98"/>
              <a:gd name="T6" fmla="*/ 0 w 15"/>
              <a:gd name="T7" fmla="*/ 0 h 98"/>
              <a:gd name="T8" fmla="*/ 2147483647 w 15"/>
              <a:gd name="T9" fmla="*/ 2147483647 h 98"/>
              <a:gd name="T10" fmla="*/ 2147483647 w 15"/>
              <a:gd name="T11" fmla="*/ 2147483647 h 98"/>
              <a:gd name="T12" fmla="*/ 2147483647 w 15"/>
              <a:gd name="T13" fmla="*/ 2147483647 h 98"/>
              <a:gd name="T14" fmla="*/ 2147483647 w 15"/>
              <a:gd name="T15" fmla="*/ 2147483647 h 98"/>
              <a:gd name="T16" fmla="*/ 2147483647 w 15"/>
              <a:gd name="T17" fmla="*/ 2147483647 h 98"/>
              <a:gd name="T18" fmla="*/ 2147483647 w 15"/>
              <a:gd name="T19" fmla="*/ 2147483647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98"/>
              <a:gd name="T32" fmla="*/ 15 w 15"/>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98">
                <a:moveTo>
                  <a:pt x="15" y="93"/>
                </a:moveTo>
                <a:lnTo>
                  <a:pt x="15" y="96"/>
                </a:lnTo>
                <a:lnTo>
                  <a:pt x="11" y="0"/>
                </a:lnTo>
                <a:lnTo>
                  <a:pt x="0" y="0"/>
                </a:lnTo>
                <a:lnTo>
                  <a:pt x="3" y="96"/>
                </a:lnTo>
                <a:lnTo>
                  <a:pt x="3" y="98"/>
                </a:lnTo>
                <a:lnTo>
                  <a:pt x="3" y="96"/>
                </a:lnTo>
                <a:lnTo>
                  <a:pt x="3" y="97"/>
                </a:lnTo>
                <a:lnTo>
                  <a:pt x="3" y="98"/>
                </a:lnTo>
                <a:lnTo>
                  <a:pt x="15" y="9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8" name="Freeform 91">
            <a:extLst>
              <a:ext uri="{FF2B5EF4-FFF2-40B4-BE49-F238E27FC236}">
                <a16:creationId xmlns:a16="http://schemas.microsoft.com/office/drawing/2014/main" id="{5044F37F-89C5-F449-1B3B-BE98C8645A2E}"/>
              </a:ext>
            </a:extLst>
          </p:cNvPr>
          <p:cNvSpPr>
            <a:spLocks/>
          </p:cNvSpPr>
          <p:nvPr/>
        </p:nvSpPr>
        <p:spPr bwMode="auto">
          <a:xfrm>
            <a:off x="1955800" y="3106738"/>
            <a:ext cx="85725" cy="168275"/>
          </a:xfrm>
          <a:custGeom>
            <a:avLst/>
            <a:gdLst>
              <a:gd name="T0" fmla="*/ 2147483647 w 54"/>
              <a:gd name="T1" fmla="*/ 2147483647 h 106"/>
              <a:gd name="T2" fmla="*/ 2147483647 w 54"/>
              <a:gd name="T3" fmla="*/ 2147483647 h 106"/>
              <a:gd name="T4" fmla="*/ 2147483647 w 54"/>
              <a:gd name="T5" fmla="*/ 0 h 106"/>
              <a:gd name="T6" fmla="*/ 0 w 54"/>
              <a:gd name="T7" fmla="*/ 2147483647 h 106"/>
              <a:gd name="T8" fmla="*/ 2147483647 w 54"/>
              <a:gd name="T9" fmla="*/ 2147483647 h 106"/>
              <a:gd name="T10" fmla="*/ 2147483647 w 54"/>
              <a:gd name="T11" fmla="*/ 2147483647 h 106"/>
              <a:gd name="T12" fmla="*/ 2147483647 w 54"/>
              <a:gd name="T13" fmla="*/ 2147483647 h 106"/>
              <a:gd name="T14" fmla="*/ 2147483647 w 54"/>
              <a:gd name="T15" fmla="*/ 2147483647 h 106"/>
              <a:gd name="T16" fmla="*/ 2147483647 w 54"/>
              <a:gd name="T17" fmla="*/ 2147483647 h 106"/>
              <a:gd name="T18" fmla="*/ 2147483647 w 54"/>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6"/>
              <a:gd name="T32" fmla="*/ 54 w 54"/>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6">
                <a:moveTo>
                  <a:pt x="51" y="97"/>
                </a:moveTo>
                <a:lnTo>
                  <a:pt x="54" y="99"/>
                </a:lnTo>
                <a:lnTo>
                  <a:pt x="12" y="0"/>
                </a:lnTo>
                <a:lnTo>
                  <a:pt x="0" y="5"/>
                </a:lnTo>
                <a:lnTo>
                  <a:pt x="42" y="104"/>
                </a:lnTo>
                <a:lnTo>
                  <a:pt x="45" y="106"/>
                </a:lnTo>
                <a:lnTo>
                  <a:pt x="42" y="104"/>
                </a:lnTo>
                <a:lnTo>
                  <a:pt x="43" y="105"/>
                </a:lnTo>
                <a:lnTo>
                  <a:pt x="45" y="106"/>
                </a:lnTo>
                <a:lnTo>
                  <a:pt x="51" y="9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9" name="Freeform 92">
            <a:extLst>
              <a:ext uri="{FF2B5EF4-FFF2-40B4-BE49-F238E27FC236}">
                <a16:creationId xmlns:a16="http://schemas.microsoft.com/office/drawing/2014/main" id="{839A3D18-AE16-AE51-A7DF-E6FAEC5366E4}"/>
              </a:ext>
            </a:extLst>
          </p:cNvPr>
          <p:cNvSpPr>
            <a:spLocks/>
          </p:cNvSpPr>
          <p:nvPr/>
        </p:nvSpPr>
        <p:spPr bwMode="auto">
          <a:xfrm>
            <a:off x="2027238" y="3260725"/>
            <a:ext cx="138112" cy="117475"/>
          </a:xfrm>
          <a:custGeom>
            <a:avLst/>
            <a:gdLst>
              <a:gd name="T0" fmla="*/ 2147483647 w 87"/>
              <a:gd name="T1" fmla="*/ 2147483647 h 74"/>
              <a:gd name="T2" fmla="*/ 2147483647 w 87"/>
              <a:gd name="T3" fmla="*/ 2147483647 h 74"/>
              <a:gd name="T4" fmla="*/ 2147483647 w 87"/>
              <a:gd name="T5" fmla="*/ 0 h 74"/>
              <a:gd name="T6" fmla="*/ 0 w 87"/>
              <a:gd name="T7" fmla="*/ 2147483647 h 74"/>
              <a:gd name="T8" fmla="*/ 2147483647 w 87"/>
              <a:gd name="T9" fmla="*/ 2147483647 h 74"/>
              <a:gd name="T10" fmla="*/ 2147483647 w 87"/>
              <a:gd name="T11" fmla="*/ 2147483647 h 74"/>
              <a:gd name="T12" fmla="*/ 2147483647 w 87"/>
              <a:gd name="T13" fmla="*/ 2147483647 h 74"/>
              <a:gd name="T14" fmla="*/ 0 60000 65536"/>
              <a:gd name="T15" fmla="*/ 0 60000 65536"/>
              <a:gd name="T16" fmla="*/ 0 60000 65536"/>
              <a:gd name="T17" fmla="*/ 0 60000 65536"/>
              <a:gd name="T18" fmla="*/ 0 60000 65536"/>
              <a:gd name="T19" fmla="*/ 0 60000 65536"/>
              <a:gd name="T20" fmla="*/ 0 60000 65536"/>
              <a:gd name="T21" fmla="*/ 0 w 87"/>
              <a:gd name="T22" fmla="*/ 0 h 74"/>
              <a:gd name="T23" fmla="*/ 87 w 87"/>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4">
                <a:moveTo>
                  <a:pt x="87" y="65"/>
                </a:moveTo>
                <a:lnTo>
                  <a:pt x="87" y="65"/>
                </a:lnTo>
                <a:lnTo>
                  <a:pt x="6" y="0"/>
                </a:lnTo>
                <a:lnTo>
                  <a:pt x="0" y="9"/>
                </a:lnTo>
                <a:lnTo>
                  <a:pt x="80" y="74"/>
                </a:lnTo>
                <a:lnTo>
                  <a:pt x="87" y="6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0" name="Freeform 93">
            <a:extLst>
              <a:ext uri="{FF2B5EF4-FFF2-40B4-BE49-F238E27FC236}">
                <a16:creationId xmlns:a16="http://schemas.microsoft.com/office/drawing/2014/main" id="{D428400B-6F93-CAF4-7F7B-C60198D26115}"/>
              </a:ext>
            </a:extLst>
          </p:cNvPr>
          <p:cNvSpPr>
            <a:spLocks/>
          </p:cNvSpPr>
          <p:nvPr/>
        </p:nvSpPr>
        <p:spPr bwMode="auto">
          <a:xfrm>
            <a:off x="2154238" y="3363913"/>
            <a:ext cx="84137" cy="57150"/>
          </a:xfrm>
          <a:custGeom>
            <a:avLst/>
            <a:gdLst>
              <a:gd name="T0" fmla="*/ 2147483647 w 53"/>
              <a:gd name="T1" fmla="*/ 2147483647 h 36"/>
              <a:gd name="T2" fmla="*/ 2147483647 w 53"/>
              <a:gd name="T3" fmla="*/ 2147483647 h 36"/>
              <a:gd name="T4" fmla="*/ 2147483647 w 53"/>
              <a:gd name="T5" fmla="*/ 0 h 36"/>
              <a:gd name="T6" fmla="*/ 0 w 53"/>
              <a:gd name="T7" fmla="*/ 2147483647 h 36"/>
              <a:gd name="T8" fmla="*/ 2147483647 w 53"/>
              <a:gd name="T9" fmla="*/ 2147483647 h 36"/>
              <a:gd name="T10" fmla="*/ 2147483647 w 53"/>
              <a:gd name="T11" fmla="*/ 2147483647 h 36"/>
              <a:gd name="T12" fmla="*/ 2147483647 w 53"/>
              <a:gd name="T13" fmla="*/ 2147483647 h 36"/>
              <a:gd name="T14" fmla="*/ 2147483647 w 53"/>
              <a:gd name="T15" fmla="*/ 2147483647 h 36"/>
              <a:gd name="T16" fmla="*/ 2147483647 w 53"/>
              <a:gd name="T17" fmla="*/ 2147483647 h 36"/>
              <a:gd name="T18" fmla="*/ 2147483647 w 53"/>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6"/>
              <a:gd name="T32" fmla="*/ 53 w 53"/>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6">
                <a:moveTo>
                  <a:pt x="53" y="30"/>
                </a:moveTo>
                <a:lnTo>
                  <a:pt x="50" y="27"/>
                </a:lnTo>
                <a:lnTo>
                  <a:pt x="7" y="0"/>
                </a:lnTo>
                <a:lnTo>
                  <a:pt x="0" y="9"/>
                </a:lnTo>
                <a:lnTo>
                  <a:pt x="43" y="36"/>
                </a:lnTo>
                <a:lnTo>
                  <a:pt x="41" y="33"/>
                </a:lnTo>
                <a:lnTo>
                  <a:pt x="53" y="30"/>
                </a:lnTo>
                <a:lnTo>
                  <a:pt x="51" y="28"/>
                </a:lnTo>
                <a:lnTo>
                  <a:pt x="50" y="27"/>
                </a:lnTo>
                <a:lnTo>
                  <a:pt x="53" y="3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1" name="Freeform 94">
            <a:extLst>
              <a:ext uri="{FF2B5EF4-FFF2-40B4-BE49-F238E27FC236}">
                <a16:creationId xmlns:a16="http://schemas.microsoft.com/office/drawing/2014/main" id="{B5995AB5-0647-6356-3940-6D4DF7EF60EB}"/>
              </a:ext>
            </a:extLst>
          </p:cNvPr>
          <p:cNvSpPr>
            <a:spLocks/>
          </p:cNvSpPr>
          <p:nvPr/>
        </p:nvSpPr>
        <p:spPr bwMode="auto">
          <a:xfrm>
            <a:off x="2219325" y="3411538"/>
            <a:ext cx="41275" cy="109537"/>
          </a:xfrm>
          <a:custGeom>
            <a:avLst/>
            <a:gdLst>
              <a:gd name="T0" fmla="*/ 2147483647 w 26"/>
              <a:gd name="T1" fmla="*/ 2147483647 h 69"/>
              <a:gd name="T2" fmla="*/ 2147483647 w 26"/>
              <a:gd name="T3" fmla="*/ 2147483647 h 69"/>
              <a:gd name="T4" fmla="*/ 2147483647 w 26"/>
              <a:gd name="T5" fmla="*/ 0 h 69"/>
              <a:gd name="T6" fmla="*/ 0 w 26"/>
              <a:gd name="T7" fmla="*/ 2147483647 h 69"/>
              <a:gd name="T8" fmla="*/ 2147483647 w 26"/>
              <a:gd name="T9" fmla="*/ 2147483647 h 69"/>
              <a:gd name="T10" fmla="*/ 2147483647 w 26"/>
              <a:gd name="T11" fmla="*/ 2147483647 h 69"/>
              <a:gd name="T12" fmla="*/ 2147483647 w 26"/>
              <a:gd name="T13" fmla="*/ 2147483647 h 69"/>
              <a:gd name="T14" fmla="*/ 2147483647 w 26"/>
              <a:gd name="T15" fmla="*/ 2147483647 h 69"/>
              <a:gd name="T16" fmla="*/ 2147483647 w 26"/>
              <a:gd name="T17" fmla="*/ 2147483647 h 69"/>
              <a:gd name="T18" fmla="*/ 2147483647 w 26"/>
              <a:gd name="T19" fmla="*/ 2147483647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69"/>
              <a:gd name="T32" fmla="*/ 26 w 26"/>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69">
                <a:moveTo>
                  <a:pt x="21" y="57"/>
                </a:moveTo>
                <a:lnTo>
                  <a:pt x="26" y="62"/>
                </a:lnTo>
                <a:lnTo>
                  <a:pt x="12" y="0"/>
                </a:lnTo>
                <a:lnTo>
                  <a:pt x="0" y="3"/>
                </a:lnTo>
                <a:lnTo>
                  <a:pt x="15" y="64"/>
                </a:lnTo>
                <a:lnTo>
                  <a:pt x="21" y="69"/>
                </a:lnTo>
                <a:lnTo>
                  <a:pt x="15" y="64"/>
                </a:lnTo>
                <a:lnTo>
                  <a:pt x="16" y="69"/>
                </a:lnTo>
                <a:lnTo>
                  <a:pt x="21" y="69"/>
                </a:lnTo>
                <a:lnTo>
                  <a:pt x="21" y="5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2" name="Freeform 95">
            <a:extLst>
              <a:ext uri="{FF2B5EF4-FFF2-40B4-BE49-F238E27FC236}">
                <a16:creationId xmlns:a16="http://schemas.microsoft.com/office/drawing/2014/main" id="{26E3CB72-11F7-8EBA-DBFF-54BFEB1EFFD5}"/>
              </a:ext>
            </a:extLst>
          </p:cNvPr>
          <p:cNvSpPr>
            <a:spLocks/>
          </p:cNvSpPr>
          <p:nvPr/>
        </p:nvSpPr>
        <p:spPr bwMode="auto">
          <a:xfrm>
            <a:off x="2252663" y="3502025"/>
            <a:ext cx="44450" cy="19050"/>
          </a:xfrm>
          <a:custGeom>
            <a:avLst/>
            <a:gdLst>
              <a:gd name="T0" fmla="*/ 2147483647 w 28"/>
              <a:gd name="T1" fmla="*/ 2147483647 h 12"/>
              <a:gd name="T2" fmla="*/ 2147483647 w 28"/>
              <a:gd name="T3" fmla="*/ 0 h 12"/>
              <a:gd name="T4" fmla="*/ 0 w 28"/>
              <a:gd name="T5" fmla="*/ 0 h 12"/>
              <a:gd name="T6" fmla="*/ 0 w 28"/>
              <a:gd name="T7" fmla="*/ 2147483647 h 12"/>
              <a:gd name="T8" fmla="*/ 2147483647 w 28"/>
              <a:gd name="T9" fmla="*/ 2147483647 h 12"/>
              <a:gd name="T10" fmla="*/ 2147483647 w 28"/>
              <a:gd name="T11" fmla="*/ 2147483647 h 12"/>
              <a:gd name="T12" fmla="*/ 2147483647 w 28"/>
              <a:gd name="T13" fmla="*/ 2147483647 h 12"/>
              <a:gd name="T14" fmla="*/ 2147483647 w 28"/>
              <a:gd name="T15" fmla="*/ 2147483647 h 12"/>
              <a:gd name="T16" fmla="*/ 2147483647 w 28"/>
              <a:gd name="T17" fmla="*/ 2147483647 h 12"/>
              <a:gd name="T18" fmla="*/ 2147483647 w 28"/>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2"/>
              <a:gd name="T32" fmla="*/ 28 w 2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2">
                <a:moveTo>
                  <a:pt x="21" y="1"/>
                </a:moveTo>
                <a:lnTo>
                  <a:pt x="25" y="0"/>
                </a:lnTo>
                <a:lnTo>
                  <a:pt x="0" y="0"/>
                </a:lnTo>
                <a:lnTo>
                  <a:pt x="0" y="12"/>
                </a:lnTo>
                <a:lnTo>
                  <a:pt x="25" y="12"/>
                </a:lnTo>
                <a:lnTo>
                  <a:pt x="28" y="10"/>
                </a:lnTo>
                <a:lnTo>
                  <a:pt x="25" y="12"/>
                </a:lnTo>
                <a:lnTo>
                  <a:pt x="27" y="12"/>
                </a:lnTo>
                <a:lnTo>
                  <a:pt x="28" y="10"/>
                </a:lnTo>
                <a:lnTo>
                  <a:pt x="21"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3" name="Freeform 96">
            <a:extLst>
              <a:ext uri="{FF2B5EF4-FFF2-40B4-BE49-F238E27FC236}">
                <a16:creationId xmlns:a16="http://schemas.microsoft.com/office/drawing/2014/main" id="{9AEE08B8-7846-4571-28E9-D915C9B45E1F}"/>
              </a:ext>
            </a:extLst>
          </p:cNvPr>
          <p:cNvSpPr>
            <a:spLocks/>
          </p:cNvSpPr>
          <p:nvPr/>
        </p:nvSpPr>
        <p:spPr bwMode="auto">
          <a:xfrm>
            <a:off x="2286000" y="3382963"/>
            <a:ext cx="127000" cy="134937"/>
          </a:xfrm>
          <a:custGeom>
            <a:avLst/>
            <a:gdLst>
              <a:gd name="T0" fmla="*/ 2147483647 w 80"/>
              <a:gd name="T1" fmla="*/ 2147483647 h 85"/>
              <a:gd name="T2" fmla="*/ 2147483647 w 80"/>
              <a:gd name="T3" fmla="*/ 2147483647 h 85"/>
              <a:gd name="T4" fmla="*/ 0 w 80"/>
              <a:gd name="T5" fmla="*/ 2147483647 h 85"/>
              <a:gd name="T6" fmla="*/ 2147483647 w 80"/>
              <a:gd name="T7" fmla="*/ 2147483647 h 85"/>
              <a:gd name="T8" fmla="*/ 2147483647 w 80"/>
              <a:gd name="T9" fmla="*/ 2147483647 h 85"/>
              <a:gd name="T10" fmla="*/ 2147483647 w 80"/>
              <a:gd name="T11" fmla="*/ 2147483647 h 85"/>
              <a:gd name="T12" fmla="*/ 2147483647 w 80"/>
              <a:gd name="T13" fmla="*/ 2147483647 h 85"/>
              <a:gd name="T14" fmla="*/ 2147483647 w 80"/>
              <a:gd name="T15" fmla="*/ 0 h 85"/>
              <a:gd name="T16" fmla="*/ 2147483647 w 80"/>
              <a:gd name="T17" fmla="*/ 2147483647 h 85"/>
              <a:gd name="T18" fmla="*/ 2147483647 w 80"/>
              <a:gd name="T19" fmla="*/ 2147483647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5"/>
              <a:gd name="T32" fmla="*/ 80 w 80"/>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5">
                <a:moveTo>
                  <a:pt x="76" y="18"/>
                </a:moveTo>
                <a:lnTo>
                  <a:pt x="67" y="13"/>
                </a:lnTo>
                <a:lnTo>
                  <a:pt x="0" y="76"/>
                </a:lnTo>
                <a:lnTo>
                  <a:pt x="7" y="85"/>
                </a:lnTo>
                <a:lnTo>
                  <a:pt x="74" y="22"/>
                </a:lnTo>
                <a:lnTo>
                  <a:pt x="65" y="16"/>
                </a:lnTo>
                <a:lnTo>
                  <a:pt x="76" y="18"/>
                </a:lnTo>
                <a:lnTo>
                  <a:pt x="80" y="0"/>
                </a:lnTo>
                <a:lnTo>
                  <a:pt x="67" y="13"/>
                </a:lnTo>
                <a:lnTo>
                  <a:pt x="76" y="1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4" name="Freeform 97">
            <a:extLst>
              <a:ext uri="{FF2B5EF4-FFF2-40B4-BE49-F238E27FC236}">
                <a16:creationId xmlns:a16="http://schemas.microsoft.com/office/drawing/2014/main" id="{00B2A73F-4957-113E-1FB1-31A1FE1B7FA4}"/>
              </a:ext>
            </a:extLst>
          </p:cNvPr>
          <p:cNvSpPr>
            <a:spLocks/>
          </p:cNvSpPr>
          <p:nvPr/>
        </p:nvSpPr>
        <p:spPr bwMode="auto">
          <a:xfrm>
            <a:off x="1741488" y="638175"/>
            <a:ext cx="5895975" cy="4929188"/>
          </a:xfrm>
          <a:custGeom>
            <a:avLst/>
            <a:gdLst>
              <a:gd name="T0" fmla="*/ 2147483647 w 3714"/>
              <a:gd name="T1" fmla="*/ 2147483647 h 3105"/>
              <a:gd name="T2" fmla="*/ 2147483647 w 3714"/>
              <a:gd name="T3" fmla="*/ 2147483647 h 3105"/>
              <a:gd name="T4" fmla="*/ 2147483647 w 3714"/>
              <a:gd name="T5" fmla="*/ 2147483647 h 3105"/>
              <a:gd name="T6" fmla="*/ 2147483647 w 3714"/>
              <a:gd name="T7" fmla="*/ 2147483647 h 3105"/>
              <a:gd name="T8" fmla="*/ 2147483647 w 3714"/>
              <a:gd name="T9" fmla="*/ 2147483647 h 3105"/>
              <a:gd name="T10" fmla="*/ 2147483647 w 3714"/>
              <a:gd name="T11" fmla="*/ 2147483647 h 3105"/>
              <a:gd name="T12" fmla="*/ 2147483647 w 3714"/>
              <a:gd name="T13" fmla="*/ 2147483647 h 3105"/>
              <a:gd name="T14" fmla="*/ 2147483647 w 3714"/>
              <a:gd name="T15" fmla="*/ 2147483647 h 3105"/>
              <a:gd name="T16" fmla="*/ 2147483647 w 3714"/>
              <a:gd name="T17" fmla="*/ 2147483647 h 3105"/>
              <a:gd name="T18" fmla="*/ 2147483647 w 3714"/>
              <a:gd name="T19" fmla="*/ 2147483647 h 3105"/>
              <a:gd name="T20" fmla="*/ 2147483647 w 3714"/>
              <a:gd name="T21" fmla="*/ 2147483647 h 3105"/>
              <a:gd name="T22" fmla="*/ 2147483647 w 3714"/>
              <a:gd name="T23" fmla="*/ 2147483647 h 3105"/>
              <a:gd name="T24" fmla="*/ 2147483647 w 3714"/>
              <a:gd name="T25" fmla="*/ 2147483647 h 3105"/>
              <a:gd name="T26" fmla="*/ 2147483647 w 3714"/>
              <a:gd name="T27" fmla="*/ 2147483647 h 3105"/>
              <a:gd name="T28" fmla="*/ 2147483647 w 3714"/>
              <a:gd name="T29" fmla="*/ 2147483647 h 3105"/>
              <a:gd name="T30" fmla="*/ 2147483647 w 3714"/>
              <a:gd name="T31" fmla="*/ 2147483647 h 3105"/>
              <a:gd name="T32" fmla="*/ 2147483647 w 3714"/>
              <a:gd name="T33" fmla="*/ 2147483647 h 3105"/>
              <a:gd name="T34" fmla="*/ 2147483647 w 3714"/>
              <a:gd name="T35" fmla="*/ 2147483647 h 3105"/>
              <a:gd name="T36" fmla="*/ 2147483647 w 3714"/>
              <a:gd name="T37" fmla="*/ 2147483647 h 3105"/>
              <a:gd name="T38" fmla="*/ 2147483647 w 3714"/>
              <a:gd name="T39" fmla="*/ 2147483647 h 3105"/>
              <a:gd name="T40" fmla="*/ 2147483647 w 3714"/>
              <a:gd name="T41" fmla="*/ 2147483647 h 3105"/>
              <a:gd name="T42" fmla="*/ 2147483647 w 3714"/>
              <a:gd name="T43" fmla="*/ 2147483647 h 3105"/>
              <a:gd name="T44" fmla="*/ 2147483647 w 3714"/>
              <a:gd name="T45" fmla="*/ 2147483647 h 3105"/>
              <a:gd name="T46" fmla="*/ 2147483647 w 3714"/>
              <a:gd name="T47" fmla="*/ 2147483647 h 3105"/>
              <a:gd name="T48" fmla="*/ 2147483647 w 3714"/>
              <a:gd name="T49" fmla="*/ 2147483647 h 3105"/>
              <a:gd name="T50" fmla="*/ 2147483647 w 3714"/>
              <a:gd name="T51" fmla="*/ 2147483647 h 3105"/>
              <a:gd name="T52" fmla="*/ 2147483647 w 3714"/>
              <a:gd name="T53" fmla="*/ 2147483647 h 3105"/>
              <a:gd name="T54" fmla="*/ 2147483647 w 3714"/>
              <a:gd name="T55" fmla="*/ 2147483647 h 3105"/>
              <a:gd name="T56" fmla="*/ 2147483647 w 3714"/>
              <a:gd name="T57" fmla="*/ 2147483647 h 3105"/>
              <a:gd name="T58" fmla="*/ 2147483647 w 3714"/>
              <a:gd name="T59" fmla="*/ 2147483647 h 3105"/>
              <a:gd name="T60" fmla="*/ 2147483647 w 3714"/>
              <a:gd name="T61" fmla="*/ 2147483647 h 3105"/>
              <a:gd name="T62" fmla="*/ 2147483647 w 3714"/>
              <a:gd name="T63" fmla="*/ 2147483647 h 3105"/>
              <a:gd name="T64" fmla="*/ 2147483647 w 3714"/>
              <a:gd name="T65" fmla="*/ 2147483647 h 3105"/>
              <a:gd name="T66" fmla="*/ 2147483647 w 3714"/>
              <a:gd name="T67" fmla="*/ 2147483647 h 3105"/>
              <a:gd name="T68" fmla="*/ 2147483647 w 3714"/>
              <a:gd name="T69" fmla="*/ 2147483647 h 3105"/>
              <a:gd name="T70" fmla="*/ 2147483647 w 3714"/>
              <a:gd name="T71" fmla="*/ 2147483647 h 3105"/>
              <a:gd name="T72" fmla="*/ 2147483647 w 3714"/>
              <a:gd name="T73" fmla="*/ 2147483647 h 3105"/>
              <a:gd name="T74" fmla="*/ 2147483647 w 3714"/>
              <a:gd name="T75" fmla="*/ 2147483647 h 3105"/>
              <a:gd name="T76" fmla="*/ 2147483647 w 3714"/>
              <a:gd name="T77" fmla="*/ 2147483647 h 3105"/>
              <a:gd name="T78" fmla="*/ 2147483647 w 3714"/>
              <a:gd name="T79" fmla="*/ 2147483647 h 3105"/>
              <a:gd name="T80" fmla="*/ 2147483647 w 3714"/>
              <a:gd name="T81" fmla="*/ 2147483647 h 3105"/>
              <a:gd name="T82" fmla="*/ 2147483647 w 3714"/>
              <a:gd name="T83" fmla="*/ 0 h 3105"/>
              <a:gd name="T84" fmla="*/ 2147483647 w 3714"/>
              <a:gd name="T85" fmla="*/ 2147483647 h 3105"/>
              <a:gd name="T86" fmla="*/ 2147483647 w 3714"/>
              <a:gd name="T87" fmla="*/ 2147483647 h 3105"/>
              <a:gd name="T88" fmla="*/ 2147483647 w 3714"/>
              <a:gd name="T89" fmla="*/ 2147483647 h 3105"/>
              <a:gd name="T90" fmla="*/ 0 w 3714"/>
              <a:gd name="T91" fmla="*/ 2147483647 h 3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14"/>
              <a:gd name="T139" fmla="*/ 0 h 3105"/>
              <a:gd name="T140" fmla="*/ 3714 w 3714"/>
              <a:gd name="T141" fmla="*/ 3105 h 3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14" h="3105">
                <a:moveTo>
                  <a:pt x="0" y="2498"/>
                </a:moveTo>
                <a:lnTo>
                  <a:pt x="136" y="2377"/>
                </a:lnTo>
                <a:lnTo>
                  <a:pt x="276" y="2281"/>
                </a:lnTo>
                <a:lnTo>
                  <a:pt x="306" y="2252"/>
                </a:lnTo>
                <a:lnTo>
                  <a:pt x="323" y="2252"/>
                </a:lnTo>
                <a:lnTo>
                  <a:pt x="437" y="2127"/>
                </a:lnTo>
                <a:lnTo>
                  <a:pt x="477" y="2011"/>
                </a:lnTo>
                <a:lnTo>
                  <a:pt x="518" y="1966"/>
                </a:lnTo>
                <a:lnTo>
                  <a:pt x="529" y="1916"/>
                </a:lnTo>
                <a:lnTo>
                  <a:pt x="550" y="1902"/>
                </a:lnTo>
                <a:lnTo>
                  <a:pt x="582" y="1916"/>
                </a:lnTo>
                <a:lnTo>
                  <a:pt x="610" y="1955"/>
                </a:lnTo>
                <a:lnTo>
                  <a:pt x="623" y="1936"/>
                </a:lnTo>
                <a:lnTo>
                  <a:pt x="618" y="1888"/>
                </a:lnTo>
                <a:lnTo>
                  <a:pt x="649" y="1846"/>
                </a:lnTo>
                <a:lnTo>
                  <a:pt x="784" y="1721"/>
                </a:lnTo>
                <a:lnTo>
                  <a:pt x="852" y="1650"/>
                </a:lnTo>
                <a:lnTo>
                  <a:pt x="860" y="1622"/>
                </a:lnTo>
                <a:lnTo>
                  <a:pt x="892" y="1588"/>
                </a:lnTo>
                <a:lnTo>
                  <a:pt x="935" y="1570"/>
                </a:lnTo>
                <a:lnTo>
                  <a:pt x="983" y="1570"/>
                </a:lnTo>
                <a:lnTo>
                  <a:pt x="1042" y="1554"/>
                </a:lnTo>
                <a:lnTo>
                  <a:pt x="1222" y="1419"/>
                </a:lnTo>
                <a:lnTo>
                  <a:pt x="1285" y="1387"/>
                </a:lnTo>
                <a:lnTo>
                  <a:pt x="1339" y="1336"/>
                </a:lnTo>
                <a:lnTo>
                  <a:pt x="1406" y="1334"/>
                </a:lnTo>
                <a:lnTo>
                  <a:pt x="1412" y="1350"/>
                </a:lnTo>
                <a:lnTo>
                  <a:pt x="1435" y="1332"/>
                </a:lnTo>
                <a:lnTo>
                  <a:pt x="1414" y="1310"/>
                </a:lnTo>
                <a:lnTo>
                  <a:pt x="1373" y="1302"/>
                </a:lnTo>
                <a:lnTo>
                  <a:pt x="1368" y="1270"/>
                </a:lnTo>
                <a:lnTo>
                  <a:pt x="1329" y="1231"/>
                </a:lnTo>
                <a:lnTo>
                  <a:pt x="1300" y="1231"/>
                </a:lnTo>
                <a:lnTo>
                  <a:pt x="1303" y="1196"/>
                </a:lnTo>
                <a:lnTo>
                  <a:pt x="1329" y="1181"/>
                </a:lnTo>
                <a:lnTo>
                  <a:pt x="1358" y="1189"/>
                </a:lnTo>
                <a:lnTo>
                  <a:pt x="1388" y="1223"/>
                </a:lnTo>
                <a:lnTo>
                  <a:pt x="1595" y="1246"/>
                </a:lnTo>
                <a:lnTo>
                  <a:pt x="1597" y="1233"/>
                </a:lnTo>
                <a:lnTo>
                  <a:pt x="1678" y="1233"/>
                </a:lnTo>
                <a:lnTo>
                  <a:pt x="1777" y="1189"/>
                </a:lnTo>
                <a:lnTo>
                  <a:pt x="1797" y="1189"/>
                </a:lnTo>
                <a:lnTo>
                  <a:pt x="1831" y="1153"/>
                </a:lnTo>
                <a:lnTo>
                  <a:pt x="1886" y="1153"/>
                </a:lnTo>
                <a:lnTo>
                  <a:pt x="1946" y="1082"/>
                </a:lnTo>
                <a:lnTo>
                  <a:pt x="2032" y="1077"/>
                </a:lnTo>
                <a:lnTo>
                  <a:pt x="2103" y="1121"/>
                </a:lnTo>
                <a:lnTo>
                  <a:pt x="2181" y="1204"/>
                </a:lnTo>
                <a:lnTo>
                  <a:pt x="2236" y="1000"/>
                </a:lnTo>
                <a:lnTo>
                  <a:pt x="2318" y="955"/>
                </a:lnTo>
                <a:lnTo>
                  <a:pt x="2363" y="958"/>
                </a:lnTo>
                <a:lnTo>
                  <a:pt x="2365" y="1069"/>
                </a:lnTo>
                <a:lnTo>
                  <a:pt x="2381" y="1066"/>
                </a:lnTo>
                <a:lnTo>
                  <a:pt x="2383" y="1141"/>
                </a:lnTo>
                <a:lnTo>
                  <a:pt x="2387" y="1225"/>
                </a:lnTo>
                <a:lnTo>
                  <a:pt x="2409" y="1258"/>
                </a:lnTo>
                <a:lnTo>
                  <a:pt x="2455" y="1268"/>
                </a:lnTo>
                <a:lnTo>
                  <a:pt x="2493" y="1268"/>
                </a:lnTo>
                <a:lnTo>
                  <a:pt x="2558" y="1254"/>
                </a:lnTo>
                <a:lnTo>
                  <a:pt x="2621" y="1215"/>
                </a:lnTo>
                <a:lnTo>
                  <a:pt x="2665" y="1196"/>
                </a:lnTo>
                <a:lnTo>
                  <a:pt x="2717" y="1165"/>
                </a:lnTo>
                <a:lnTo>
                  <a:pt x="2649" y="1157"/>
                </a:lnTo>
                <a:lnTo>
                  <a:pt x="2613" y="1145"/>
                </a:lnTo>
                <a:lnTo>
                  <a:pt x="2548" y="1145"/>
                </a:lnTo>
                <a:lnTo>
                  <a:pt x="2504" y="1129"/>
                </a:lnTo>
                <a:lnTo>
                  <a:pt x="2462" y="1082"/>
                </a:lnTo>
                <a:lnTo>
                  <a:pt x="2441" y="1010"/>
                </a:lnTo>
                <a:lnTo>
                  <a:pt x="2417" y="968"/>
                </a:lnTo>
                <a:lnTo>
                  <a:pt x="2405" y="920"/>
                </a:lnTo>
                <a:lnTo>
                  <a:pt x="2395" y="863"/>
                </a:lnTo>
                <a:lnTo>
                  <a:pt x="2435" y="780"/>
                </a:lnTo>
                <a:lnTo>
                  <a:pt x="2441" y="634"/>
                </a:lnTo>
                <a:lnTo>
                  <a:pt x="2435" y="581"/>
                </a:lnTo>
                <a:lnTo>
                  <a:pt x="2423" y="416"/>
                </a:lnTo>
                <a:lnTo>
                  <a:pt x="2451" y="396"/>
                </a:lnTo>
                <a:lnTo>
                  <a:pt x="2451" y="360"/>
                </a:lnTo>
                <a:lnTo>
                  <a:pt x="2590" y="273"/>
                </a:lnTo>
                <a:lnTo>
                  <a:pt x="2607" y="271"/>
                </a:lnTo>
                <a:lnTo>
                  <a:pt x="2607" y="180"/>
                </a:lnTo>
                <a:lnTo>
                  <a:pt x="2705" y="114"/>
                </a:lnTo>
                <a:lnTo>
                  <a:pt x="2705" y="70"/>
                </a:lnTo>
                <a:lnTo>
                  <a:pt x="2761" y="5"/>
                </a:lnTo>
                <a:lnTo>
                  <a:pt x="3714" y="0"/>
                </a:lnTo>
                <a:lnTo>
                  <a:pt x="3714" y="608"/>
                </a:lnTo>
                <a:lnTo>
                  <a:pt x="3714" y="1644"/>
                </a:lnTo>
                <a:lnTo>
                  <a:pt x="3714" y="2678"/>
                </a:lnTo>
                <a:lnTo>
                  <a:pt x="3714" y="3095"/>
                </a:lnTo>
                <a:lnTo>
                  <a:pt x="2295" y="3099"/>
                </a:lnTo>
                <a:lnTo>
                  <a:pt x="802" y="3105"/>
                </a:lnTo>
                <a:lnTo>
                  <a:pt x="0" y="3105"/>
                </a:lnTo>
                <a:lnTo>
                  <a:pt x="0" y="2498"/>
                </a:lnTo>
                <a:close/>
              </a:path>
            </a:pathLst>
          </a:custGeom>
          <a:solidFill>
            <a:srgbClr val="75F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5" name="Freeform 98">
            <a:extLst>
              <a:ext uri="{FF2B5EF4-FFF2-40B4-BE49-F238E27FC236}">
                <a16:creationId xmlns:a16="http://schemas.microsoft.com/office/drawing/2014/main" id="{94BAEE98-0897-732F-E6A0-2D75139AB9B3}"/>
              </a:ext>
            </a:extLst>
          </p:cNvPr>
          <p:cNvSpPr>
            <a:spLocks/>
          </p:cNvSpPr>
          <p:nvPr/>
        </p:nvSpPr>
        <p:spPr bwMode="auto">
          <a:xfrm>
            <a:off x="1736725" y="4403725"/>
            <a:ext cx="227013" cy="207963"/>
          </a:xfrm>
          <a:custGeom>
            <a:avLst/>
            <a:gdLst>
              <a:gd name="T0" fmla="*/ 2147483647 w 143"/>
              <a:gd name="T1" fmla="*/ 0 h 131"/>
              <a:gd name="T2" fmla="*/ 2147483647 w 143"/>
              <a:gd name="T3" fmla="*/ 0 h 131"/>
              <a:gd name="T4" fmla="*/ 0 w 143"/>
              <a:gd name="T5" fmla="*/ 2147483647 h 131"/>
              <a:gd name="T6" fmla="*/ 2147483647 w 143"/>
              <a:gd name="T7" fmla="*/ 2147483647 h 131"/>
              <a:gd name="T8" fmla="*/ 2147483647 w 143"/>
              <a:gd name="T9" fmla="*/ 2147483647 h 131"/>
              <a:gd name="T10" fmla="*/ 2147483647 w 143"/>
              <a:gd name="T11" fmla="*/ 2147483647 h 131"/>
              <a:gd name="T12" fmla="*/ 2147483647 w 143"/>
              <a:gd name="T13" fmla="*/ 0 h 131"/>
              <a:gd name="T14" fmla="*/ 0 60000 65536"/>
              <a:gd name="T15" fmla="*/ 0 60000 65536"/>
              <a:gd name="T16" fmla="*/ 0 60000 65536"/>
              <a:gd name="T17" fmla="*/ 0 60000 65536"/>
              <a:gd name="T18" fmla="*/ 0 60000 65536"/>
              <a:gd name="T19" fmla="*/ 0 60000 65536"/>
              <a:gd name="T20" fmla="*/ 0 60000 65536"/>
              <a:gd name="T21" fmla="*/ 0 w 143"/>
              <a:gd name="T22" fmla="*/ 0 h 131"/>
              <a:gd name="T23" fmla="*/ 143 w 143"/>
              <a:gd name="T24" fmla="*/ 131 h 1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31">
                <a:moveTo>
                  <a:pt x="136" y="0"/>
                </a:moveTo>
                <a:lnTo>
                  <a:pt x="136" y="0"/>
                </a:lnTo>
                <a:lnTo>
                  <a:pt x="0" y="122"/>
                </a:lnTo>
                <a:lnTo>
                  <a:pt x="7" y="131"/>
                </a:lnTo>
                <a:lnTo>
                  <a:pt x="143" y="9"/>
                </a:lnTo>
                <a:lnTo>
                  <a:pt x="136"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6" name="Freeform 99">
            <a:extLst>
              <a:ext uri="{FF2B5EF4-FFF2-40B4-BE49-F238E27FC236}">
                <a16:creationId xmlns:a16="http://schemas.microsoft.com/office/drawing/2014/main" id="{7D7CC58A-DDE1-D4B2-3D24-D712A076FBCA}"/>
              </a:ext>
            </a:extLst>
          </p:cNvPr>
          <p:cNvSpPr>
            <a:spLocks/>
          </p:cNvSpPr>
          <p:nvPr/>
        </p:nvSpPr>
        <p:spPr bwMode="auto">
          <a:xfrm>
            <a:off x="1952625" y="4252913"/>
            <a:ext cx="234950" cy="165100"/>
          </a:xfrm>
          <a:custGeom>
            <a:avLst/>
            <a:gdLst>
              <a:gd name="T0" fmla="*/ 2147483647 w 148"/>
              <a:gd name="T1" fmla="*/ 0 h 104"/>
              <a:gd name="T2" fmla="*/ 2147483647 w 148"/>
              <a:gd name="T3" fmla="*/ 0 h 104"/>
              <a:gd name="T4" fmla="*/ 0 w 148"/>
              <a:gd name="T5" fmla="*/ 2147483647 h 104"/>
              <a:gd name="T6" fmla="*/ 2147483647 w 148"/>
              <a:gd name="T7" fmla="*/ 2147483647 h 104"/>
              <a:gd name="T8" fmla="*/ 2147483647 w 148"/>
              <a:gd name="T9" fmla="*/ 2147483647 h 104"/>
              <a:gd name="T10" fmla="*/ 2147483647 w 148"/>
              <a:gd name="T11" fmla="*/ 2147483647 h 104"/>
              <a:gd name="T12" fmla="*/ 2147483647 w 148"/>
              <a:gd name="T13" fmla="*/ 2147483647 h 104"/>
              <a:gd name="T14" fmla="*/ 2147483647 w 148"/>
              <a:gd name="T15" fmla="*/ 2147483647 h 104"/>
              <a:gd name="T16" fmla="*/ 2147483647 w 148"/>
              <a:gd name="T17" fmla="*/ 2147483647 h 104"/>
              <a:gd name="T18" fmla="*/ 2147483647 w 148"/>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104"/>
              <a:gd name="T32" fmla="*/ 148 w 148"/>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104">
                <a:moveTo>
                  <a:pt x="139" y="0"/>
                </a:moveTo>
                <a:lnTo>
                  <a:pt x="140" y="0"/>
                </a:lnTo>
                <a:lnTo>
                  <a:pt x="0" y="95"/>
                </a:lnTo>
                <a:lnTo>
                  <a:pt x="7" y="104"/>
                </a:lnTo>
                <a:lnTo>
                  <a:pt x="147" y="9"/>
                </a:lnTo>
                <a:lnTo>
                  <a:pt x="148" y="9"/>
                </a:lnTo>
                <a:lnTo>
                  <a:pt x="147" y="9"/>
                </a:lnTo>
                <a:lnTo>
                  <a:pt x="148" y="9"/>
                </a:lnTo>
                <a:lnTo>
                  <a:pt x="139"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7" name="Freeform 100">
            <a:extLst>
              <a:ext uri="{FF2B5EF4-FFF2-40B4-BE49-F238E27FC236}">
                <a16:creationId xmlns:a16="http://schemas.microsoft.com/office/drawing/2014/main" id="{6E023008-4A6C-8042-4914-8CC544A39064}"/>
              </a:ext>
            </a:extLst>
          </p:cNvPr>
          <p:cNvSpPr>
            <a:spLocks/>
          </p:cNvSpPr>
          <p:nvPr/>
        </p:nvSpPr>
        <p:spPr bwMode="auto">
          <a:xfrm>
            <a:off x="2173288" y="4203700"/>
            <a:ext cx="60325" cy="63500"/>
          </a:xfrm>
          <a:custGeom>
            <a:avLst/>
            <a:gdLst>
              <a:gd name="T0" fmla="*/ 2147483647 w 38"/>
              <a:gd name="T1" fmla="*/ 0 h 40"/>
              <a:gd name="T2" fmla="*/ 2147483647 w 38"/>
              <a:gd name="T3" fmla="*/ 2147483647 h 40"/>
              <a:gd name="T4" fmla="*/ 0 w 38"/>
              <a:gd name="T5" fmla="*/ 2147483647 h 40"/>
              <a:gd name="T6" fmla="*/ 2147483647 w 38"/>
              <a:gd name="T7" fmla="*/ 2147483647 h 40"/>
              <a:gd name="T8" fmla="*/ 2147483647 w 38"/>
              <a:gd name="T9" fmla="*/ 2147483647 h 40"/>
              <a:gd name="T10" fmla="*/ 2147483647 w 38"/>
              <a:gd name="T11" fmla="*/ 2147483647 h 40"/>
              <a:gd name="T12" fmla="*/ 2147483647 w 38"/>
              <a:gd name="T13" fmla="*/ 0 h 40"/>
              <a:gd name="T14" fmla="*/ 2147483647 w 38"/>
              <a:gd name="T15" fmla="*/ 0 h 40"/>
              <a:gd name="T16" fmla="*/ 2147483647 w 38"/>
              <a:gd name="T17" fmla="*/ 2147483647 h 40"/>
              <a:gd name="T18" fmla="*/ 2147483647 w 38"/>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40"/>
              <a:gd name="T32" fmla="*/ 38 w 38"/>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40">
                <a:moveTo>
                  <a:pt x="34" y="0"/>
                </a:moveTo>
                <a:lnTo>
                  <a:pt x="29" y="1"/>
                </a:lnTo>
                <a:lnTo>
                  <a:pt x="0" y="31"/>
                </a:lnTo>
                <a:lnTo>
                  <a:pt x="9" y="40"/>
                </a:lnTo>
                <a:lnTo>
                  <a:pt x="38" y="10"/>
                </a:lnTo>
                <a:lnTo>
                  <a:pt x="34" y="11"/>
                </a:lnTo>
                <a:lnTo>
                  <a:pt x="34" y="0"/>
                </a:lnTo>
                <a:lnTo>
                  <a:pt x="31" y="0"/>
                </a:lnTo>
                <a:lnTo>
                  <a:pt x="29" y="1"/>
                </a:lnTo>
                <a:lnTo>
                  <a:pt x="34"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8" name="Freeform 101">
            <a:extLst>
              <a:ext uri="{FF2B5EF4-FFF2-40B4-BE49-F238E27FC236}">
                <a16:creationId xmlns:a16="http://schemas.microsoft.com/office/drawing/2014/main" id="{22F8FBFD-E8D4-5CFB-4E82-B1D33BEFBECA}"/>
              </a:ext>
            </a:extLst>
          </p:cNvPr>
          <p:cNvSpPr>
            <a:spLocks/>
          </p:cNvSpPr>
          <p:nvPr/>
        </p:nvSpPr>
        <p:spPr bwMode="auto">
          <a:xfrm>
            <a:off x="2227263" y="4203700"/>
            <a:ext cx="33337" cy="17463"/>
          </a:xfrm>
          <a:custGeom>
            <a:avLst/>
            <a:gdLst>
              <a:gd name="T0" fmla="*/ 2147483647 w 21"/>
              <a:gd name="T1" fmla="*/ 2147483647 h 11"/>
              <a:gd name="T2" fmla="*/ 2147483647 w 21"/>
              <a:gd name="T3" fmla="*/ 0 h 11"/>
              <a:gd name="T4" fmla="*/ 0 w 21"/>
              <a:gd name="T5" fmla="*/ 0 h 11"/>
              <a:gd name="T6" fmla="*/ 0 w 21"/>
              <a:gd name="T7" fmla="*/ 2147483647 h 11"/>
              <a:gd name="T8" fmla="*/ 2147483647 w 21"/>
              <a:gd name="T9" fmla="*/ 2147483647 h 11"/>
              <a:gd name="T10" fmla="*/ 2147483647 w 21"/>
              <a:gd name="T11" fmla="*/ 2147483647 h 11"/>
              <a:gd name="T12" fmla="*/ 2147483647 w 21"/>
              <a:gd name="T13" fmla="*/ 2147483647 h 11"/>
              <a:gd name="T14" fmla="*/ 2147483647 w 21"/>
              <a:gd name="T15" fmla="*/ 2147483647 h 11"/>
              <a:gd name="T16" fmla="*/ 2147483647 w 21"/>
              <a:gd name="T17" fmla="*/ 2147483647 h 11"/>
              <a:gd name="T18" fmla="*/ 2147483647 w 21"/>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12" y="2"/>
                </a:moveTo>
                <a:lnTo>
                  <a:pt x="17" y="0"/>
                </a:lnTo>
                <a:lnTo>
                  <a:pt x="0" y="0"/>
                </a:lnTo>
                <a:lnTo>
                  <a:pt x="0" y="11"/>
                </a:lnTo>
                <a:lnTo>
                  <a:pt x="17" y="11"/>
                </a:lnTo>
                <a:lnTo>
                  <a:pt x="21" y="9"/>
                </a:lnTo>
                <a:lnTo>
                  <a:pt x="17" y="11"/>
                </a:lnTo>
                <a:lnTo>
                  <a:pt x="19" y="11"/>
                </a:lnTo>
                <a:lnTo>
                  <a:pt x="21" y="9"/>
                </a:lnTo>
                <a:lnTo>
                  <a:pt x="12"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9" name="Freeform 102">
            <a:extLst>
              <a:ext uri="{FF2B5EF4-FFF2-40B4-BE49-F238E27FC236}">
                <a16:creationId xmlns:a16="http://schemas.microsoft.com/office/drawing/2014/main" id="{C8088400-A665-8AC8-0F83-A49162E3EB96}"/>
              </a:ext>
            </a:extLst>
          </p:cNvPr>
          <p:cNvSpPr>
            <a:spLocks/>
          </p:cNvSpPr>
          <p:nvPr/>
        </p:nvSpPr>
        <p:spPr bwMode="auto">
          <a:xfrm>
            <a:off x="2246313" y="4008438"/>
            <a:ext cx="198437" cy="209550"/>
          </a:xfrm>
          <a:custGeom>
            <a:avLst/>
            <a:gdLst>
              <a:gd name="T0" fmla="*/ 2147483647 w 125"/>
              <a:gd name="T1" fmla="*/ 2147483647 h 132"/>
              <a:gd name="T2" fmla="*/ 2147483647 w 125"/>
              <a:gd name="T3" fmla="*/ 0 h 132"/>
              <a:gd name="T4" fmla="*/ 0 w 125"/>
              <a:gd name="T5" fmla="*/ 2147483647 h 132"/>
              <a:gd name="T6" fmla="*/ 2147483647 w 125"/>
              <a:gd name="T7" fmla="*/ 2147483647 h 132"/>
              <a:gd name="T8" fmla="*/ 2147483647 w 125"/>
              <a:gd name="T9" fmla="*/ 2147483647 h 132"/>
              <a:gd name="T10" fmla="*/ 2147483647 w 125"/>
              <a:gd name="T11" fmla="*/ 2147483647 h 132"/>
              <a:gd name="T12" fmla="*/ 2147483647 w 125"/>
              <a:gd name="T13" fmla="*/ 2147483647 h 132"/>
              <a:gd name="T14" fmla="*/ 2147483647 w 125"/>
              <a:gd name="T15" fmla="*/ 2147483647 h 132"/>
              <a:gd name="T16" fmla="*/ 2147483647 w 125"/>
              <a:gd name="T17" fmla="*/ 2147483647 h 132"/>
              <a:gd name="T18" fmla="*/ 2147483647 w 125"/>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132"/>
              <a:gd name="T32" fmla="*/ 125 w 125"/>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132">
                <a:moveTo>
                  <a:pt x="114" y="2"/>
                </a:moveTo>
                <a:lnTo>
                  <a:pt x="115" y="0"/>
                </a:lnTo>
                <a:lnTo>
                  <a:pt x="0" y="125"/>
                </a:lnTo>
                <a:lnTo>
                  <a:pt x="9" y="132"/>
                </a:lnTo>
                <a:lnTo>
                  <a:pt x="124" y="7"/>
                </a:lnTo>
                <a:lnTo>
                  <a:pt x="125" y="6"/>
                </a:lnTo>
                <a:lnTo>
                  <a:pt x="124" y="7"/>
                </a:lnTo>
                <a:lnTo>
                  <a:pt x="125" y="6"/>
                </a:lnTo>
                <a:lnTo>
                  <a:pt x="114"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0" name="Freeform 103">
            <a:extLst>
              <a:ext uri="{FF2B5EF4-FFF2-40B4-BE49-F238E27FC236}">
                <a16:creationId xmlns:a16="http://schemas.microsoft.com/office/drawing/2014/main" id="{451093DE-6CBE-63E2-D161-2AC96CF57952}"/>
              </a:ext>
            </a:extLst>
          </p:cNvPr>
          <p:cNvSpPr>
            <a:spLocks/>
          </p:cNvSpPr>
          <p:nvPr/>
        </p:nvSpPr>
        <p:spPr bwMode="auto">
          <a:xfrm>
            <a:off x="2427288" y="3825875"/>
            <a:ext cx="80962" cy="192088"/>
          </a:xfrm>
          <a:custGeom>
            <a:avLst/>
            <a:gdLst>
              <a:gd name="T0" fmla="*/ 2147483647 w 51"/>
              <a:gd name="T1" fmla="*/ 0 h 121"/>
              <a:gd name="T2" fmla="*/ 2147483647 w 51"/>
              <a:gd name="T3" fmla="*/ 2147483647 h 121"/>
              <a:gd name="T4" fmla="*/ 0 w 51"/>
              <a:gd name="T5" fmla="*/ 2147483647 h 121"/>
              <a:gd name="T6" fmla="*/ 2147483647 w 51"/>
              <a:gd name="T7" fmla="*/ 2147483647 h 121"/>
              <a:gd name="T8" fmla="*/ 2147483647 w 51"/>
              <a:gd name="T9" fmla="*/ 2147483647 h 121"/>
              <a:gd name="T10" fmla="*/ 2147483647 w 51"/>
              <a:gd name="T11" fmla="*/ 2147483647 h 121"/>
              <a:gd name="T12" fmla="*/ 2147483647 w 51"/>
              <a:gd name="T13" fmla="*/ 0 h 121"/>
              <a:gd name="T14" fmla="*/ 2147483647 w 51"/>
              <a:gd name="T15" fmla="*/ 0 h 121"/>
              <a:gd name="T16" fmla="*/ 2147483647 w 51"/>
              <a:gd name="T17" fmla="*/ 2147483647 h 121"/>
              <a:gd name="T18" fmla="*/ 2147483647 w 51"/>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21"/>
              <a:gd name="T32" fmla="*/ 51 w 5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21">
                <a:moveTo>
                  <a:pt x="41" y="0"/>
                </a:moveTo>
                <a:lnTo>
                  <a:pt x="40" y="1"/>
                </a:lnTo>
                <a:lnTo>
                  <a:pt x="0" y="117"/>
                </a:lnTo>
                <a:lnTo>
                  <a:pt x="11" y="121"/>
                </a:lnTo>
                <a:lnTo>
                  <a:pt x="51" y="5"/>
                </a:lnTo>
                <a:lnTo>
                  <a:pt x="50" y="6"/>
                </a:lnTo>
                <a:lnTo>
                  <a:pt x="41" y="0"/>
                </a:lnTo>
                <a:lnTo>
                  <a:pt x="40" y="1"/>
                </a:lnTo>
                <a:lnTo>
                  <a:pt x="4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1" name="Freeform 104">
            <a:extLst>
              <a:ext uri="{FF2B5EF4-FFF2-40B4-BE49-F238E27FC236}">
                <a16:creationId xmlns:a16="http://schemas.microsoft.com/office/drawing/2014/main" id="{9884A9FD-0EF2-39DB-7503-B396A6FDEAE2}"/>
              </a:ext>
            </a:extLst>
          </p:cNvPr>
          <p:cNvSpPr>
            <a:spLocks/>
          </p:cNvSpPr>
          <p:nvPr/>
        </p:nvSpPr>
        <p:spPr bwMode="auto">
          <a:xfrm>
            <a:off x="2492375" y="3752850"/>
            <a:ext cx="80963" cy="82550"/>
          </a:xfrm>
          <a:custGeom>
            <a:avLst/>
            <a:gdLst>
              <a:gd name="T0" fmla="*/ 2147483647 w 51"/>
              <a:gd name="T1" fmla="*/ 2147483647 h 52"/>
              <a:gd name="T2" fmla="*/ 2147483647 w 51"/>
              <a:gd name="T3" fmla="*/ 0 h 52"/>
              <a:gd name="T4" fmla="*/ 0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2"/>
              <a:gd name="T32" fmla="*/ 51 w 5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2">
                <a:moveTo>
                  <a:pt x="39" y="2"/>
                </a:moveTo>
                <a:lnTo>
                  <a:pt x="41" y="0"/>
                </a:lnTo>
                <a:lnTo>
                  <a:pt x="0" y="46"/>
                </a:lnTo>
                <a:lnTo>
                  <a:pt x="9" y="52"/>
                </a:lnTo>
                <a:lnTo>
                  <a:pt x="50" y="7"/>
                </a:lnTo>
                <a:lnTo>
                  <a:pt x="51" y="5"/>
                </a:lnTo>
                <a:lnTo>
                  <a:pt x="50" y="7"/>
                </a:lnTo>
                <a:lnTo>
                  <a:pt x="51" y="6"/>
                </a:lnTo>
                <a:lnTo>
                  <a:pt x="51" y="5"/>
                </a:lnTo>
                <a:lnTo>
                  <a:pt x="39"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2" name="Freeform 105">
            <a:extLst>
              <a:ext uri="{FF2B5EF4-FFF2-40B4-BE49-F238E27FC236}">
                <a16:creationId xmlns:a16="http://schemas.microsoft.com/office/drawing/2014/main" id="{C40F6423-8D42-8A4D-57E1-DCE101EAE960}"/>
              </a:ext>
            </a:extLst>
          </p:cNvPr>
          <p:cNvSpPr>
            <a:spLocks/>
          </p:cNvSpPr>
          <p:nvPr/>
        </p:nvSpPr>
        <p:spPr bwMode="auto">
          <a:xfrm>
            <a:off x="2554288" y="3671888"/>
            <a:ext cx="36512" cy="88900"/>
          </a:xfrm>
          <a:custGeom>
            <a:avLst/>
            <a:gdLst>
              <a:gd name="T0" fmla="*/ 2147483647 w 23"/>
              <a:gd name="T1" fmla="*/ 0 h 56"/>
              <a:gd name="T2" fmla="*/ 2147483647 w 23"/>
              <a:gd name="T3" fmla="*/ 2147483647 h 56"/>
              <a:gd name="T4" fmla="*/ 0 w 23"/>
              <a:gd name="T5" fmla="*/ 2147483647 h 56"/>
              <a:gd name="T6" fmla="*/ 2147483647 w 23"/>
              <a:gd name="T7" fmla="*/ 2147483647 h 56"/>
              <a:gd name="T8" fmla="*/ 2147483647 w 23"/>
              <a:gd name="T9" fmla="*/ 2147483647 h 56"/>
              <a:gd name="T10" fmla="*/ 2147483647 w 23"/>
              <a:gd name="T11" fmla="*/ 2147483647 h 56"/>
              <a:gd name="T12" fmla="*/ 2147483647 w 23"/>
              <a:gd name="T13" fmla="*/ 0 h 56"/>
              <a:gd name="T14" fmla="*/ 2147483647 w 23"/>
              <a:gd name="T15" fmla="*/ 2147483647 h 56"/>
              <a:gd name="T16" fmla="*/ 2147483647 w 23"/>
              <a:gd name="T17" fmla="*/ 2147483647 h 56"/>
              <a:gd name="T18" fmla="*/ 2147483647 w 23"/>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6"/>
              <a:gd name="T32" fmla="*/ 23 w 23"/>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6">
                <a:moveTo>
                  <a:pt x="14" y="0"/>
                </a:moveTo>
                <a:lnTo>
                  <a:pt x="12" y="3"/>
                </a:lnTo>
                <a:lnTo>
                  <a:pt x="0" y="53"/>
                </a:lnTo>
                <a:lnTo>
                  <a:pt x="12" y="56"/>
                </a:lnTo>
                <a:lnTo>
                  <a:pt x="23" y="6"/>
                </a:lnTo>
                <a:lnTo>
                  <a:pt x="21" y="9"/>
                </a:lnTo>
                <a:lnTo>
                  <a:pt x="14" y="0"/>
                </a:lnTo>
                <a:lnTo>
                  <a:pt x="13" y="1"/>
                </a:lnTo>
                <a:lnTo>
                  <a:pt x="12" y="3"/>
                </a:lnTo>
                <a:lnTo>
                  <a:pt x="14"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3" name="Freeform 106">
            <a:extLst>
              <a:ext uri="{FF2B5EF4-FFF2-40B4-BE49-F238E27FC236}">
                <a16:creationId xmlns:a16="http://schemas.microsoft.com/office/drawing/2014/main" id="{EAE7D017-4F24-CC43-31AC-763F01941E05}"/>
              </a:ext>
            </a:extLst>
          </p:cNvPr>
          <p:cNvSpPr>
            <a:spLocks/>
          </p:cNvSpPr>
          <p:nvPr/>
        </p:nvSpPr>
        <p:spPr bwMode="auto">
          <a:xfrm>
            <a:off x="2576513" y="3646488"/>
            <a:ext cx="42862" cy="39687"/>
          </a:xfrm>
          <a:custGeom>
            <a:avLst/>
            <a:gdLst>
              <a:gd name="T0" fmla="*/ 2147483647 w 27"/>
              <a:gd name="T1" fmla="*/ 2147483647 h 25"/>
              <a:gd name="T2" fmla="*/ 2147483647 w 27"/>
              <a:gd name="T3" fmla="*/ 2147483647 h 25"/>
              <a:gd name="T4" fmla="*/ 0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0 h 25"/>
              <a:gd name="T16" fmla="*/ 2147483647 w 27"/>
              <a:gd name="T17" fmla="*/ 2147483647 h 25"/>
              <a:gd name="T18" fmla="*/ 2147483647 w 27"/>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5"/>
              <a:gd name="T32" fmla="*/ 27 w 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5">
                <a:moveTo>
                  <a:pt x="26" y="1"/>
                </a:moveTo>
                <a:lnTo>
                  <a:pt x="21" y="2"/>
                </a:lnTo>
                <a:lnTo>
                  <a:pt x="0" y="16"/>
                </a:lnTo>
                <a:lnTo>
                  <a:pt x="7" y="25"/>
                </a:lnTo>
                <a:lnTo>
                  <a:pt x="27" y="11"/>
                </a:lnTo>
                <a:lnTo>
                  <a:pt x="22" y="13"/>
                </a:lnTo>
                <a:lnTo>
                  <a:pt x="26" y="1"/>
                </a:lnTo>
                <a:lnTo>
                  <a:pt x="23" y="0"/>
                </a:lnTo>
                <a:lnTo>
                  <a:pt x="21" y="2"/>
                </a:lnTo>
                <a:lnTo>
                  <a:pt x="26"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4" name="Freeform 107">
            <a:extLst>
              <a:ext uri="{FF2B5EF4-FFF2-40B4-BE49-F238E27FC236}">
                <a16:creationId xmlns:a16="http://schemas.microsoft.com/office/drawing/2014/main" id="{583214B8-B948-BA4A-082F-11367C93B79A}"/>
              </a:ext>
            </a:extLst>
          </p:cNvPr>
          <p:cNvSpPr>
            <a:spLocks/>
          </p:cNvSpPr>
          <p:nvPr/>
        </p:nvSpPr>
        <p:spPr bwMode="auto">
          <a:xfrm>
            <a:off x="2611438" y="3648075"/>
            <a:ext cx="60325" cy="39688"/>
          </a:xfrm>
          <a:custGeom>
            <a:avLst/>
            <a:gdLst>
              <a:gd name="T0" fmla="*/ 2147483647 w 38"/>
              <a:gd name="T1" fmla="*/ 2147483647 h 25"/>
              <a:gd name="T2" fmla="*/ 2147483647 w 38"/>
              <a:gd name="T3" fmla="*/ 2147483647 h 25"/>
              <a:gd name="T4" fmla="*/ 2147483647 w 38"/>
              <a:gd name="T5" fmla="*/ 0 h 25"/>
              <a:gd name="T6" fmla="*/ 0 w 38"/>
              <a:gd name="T7" fmla="*/ 2147483647 h 25"/>
              <a:gd name="T8" fmla="*/ 2147483647 w 38"/>
              <a:gd name="T9" fmla="*/ 2147483647 h 25"/>
              <a:gd name="T10" fmla="*/ 2147483647 w 38"/>
              <a:gd name="T11" fmla="*/ 2147483647 h 25"/>
              <a:gd name="T12" fmla="*/ 2147483647 w 38"/>
              <a:gd name="T13" fmla="*/ 2147483647 h 25"/>
              <a:gd name="T14" fmla="*/ 2147483647 w 38"/>
              <a:gd name="T15" fmla="*/ 2147483647 h 25"/>
              <a:gd name="T16" fmla="*/ 2147483647 w 38"/>
              <a:gd name="T17" fmla="*/ 2147483647 h 25"/>
              <a:gd name="T18" fmla="*/ 2147483647 w 38"/>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5"/>
              <a:gd name="T32" fmla="*/ 38 w 3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5">
                <a:moveTo>
                  <a:pt x="38" y="16"/>
                </a:moveTo>
                <a:lnTo>
                  <a:pt x="36" y="14"/>
                </a:lnTo>
                <a:lnTo>
                  <a:pt x="4" y="0"/>
                </a:lnTo>
                <a:lnTo>
                  <a:pt x="0" y="12"/>
                </a:lnTo>
                <a:lnTo>
                  <a:pt x="31" y="25"/>
                </a:lnTo>
                <a:lnTo>
                  <a:pt x="29" y="23"/>
                </a:lnTo>
                <a:lnTo>
                  <a:pt x="38" y="16"/>
                </a:lnTo>
                <a:lnTo>
                  <a:pt x="37" y="15"/>
                </a:lnTo>
                <a:lnTo>
                  <a:pt x="36" y="14"/>
                </a:lnTo>
                <a:lnTo>
                  <a:pt x="38" y="1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5" name="Freeform 108">
            <a:extLst>
              <a:ext uri="{FF2B5EF4-FFF2-40B4-BE49-F238E27FC236}">
                <a16:creationId xmlns:a16="http://schemas.microsoft.com/office/drawing/2014/main" id="{F5332164-7C6E-0343-1E3D-73FC216936D7}"/>
              </a:ext>
            </a:extLst>
          </p:cNvPr>
          <p:cNvSpPr>
            <a:spLocks/>
          </p:cNvSpPr>
          <p:nvPr/>
        </p:nvSpPr>
        <p:spPr bwMode="auto">
          <a:xfrm>
            <a:off x="2657475" y="3673475"/>
            <a:ext cx="60325" cy="85725"/>
          </a:xfrm>
          <a:custGeom>
            <a:avLst/>
            <a:gdLst>
              <a:gd name="T0" fmla="*/ 2147483647 w 38"/>
              <a:gd name="T1" fmla="*/ 2147483647 h 54"/>
              <a:gd name="T2" fmla="*/ 2147483647 w 38"/>
              <a:gd name="T3" fmla="*/ 2147483647 h 54"/>
              <a:gd name="T4" fmla="*/ 2147483647 w 38"/>
              <a:gd name="T5" fmla="*/ 0 h 54"/>
              <a:gd name="T6" fmla="*/ 0 w 38"/>
              <a:gd name="T7" fmla="*/ 2147483647 h 54"/>
              <a:gd name="T8" fmla="*/ 2147483647 w 38"/>
              <a:gd name="T9" fmla="*/ 2147483647 h 54"/>
              <a:gd name="T10" fmla="*/ 2147483647 w 38"/>
              <a:gd name="T11" fmla="*/ 2147483647 h 54"/>
              <a:gd name="T12" fmla="*/ 2147483647 w 38"/>
              <a:gd name="T13" fmla="*/ 2147483647 h 54"/>
              <a:gd name="T14" fmla="*/ 2147483647 w 38"/>
              <a:gd name="T15" fmla="*/ 2147483647 h 54"/>
              <a:gd name="T16" fmla="*/ 2147483647 w 38"/>
              <a:gd name="T17" fmla="*/ 2147483647 h 54"/>
              <a:gd name="T18" fmla="*/ 2147483647 w 38"/>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54"/>
              <a:gd name="T32" fmla="*/ 38 w 38"/>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54">
                <a:moveTo>
                  <a:pt x="29" y="40"/>
                </a:moveTo>
                <a:lnTo>
                  <a:pt x="38" y="40"/>
                </a:lnTo>
                <a:lnTo>
                  <a:pt x="9" y="0"/>
                </a:lnTo>
                <a:lnTo>
                  <a:pt x="0" y="7"/>
                </a:lnTo>
                <a:lnTo>
                  <a:pt x="29" y="47"/>
                </a:lnTo>
                <a:lnTo>
                  <a:pt x="38" y="47"/>
                </a:lnTo>
                <a:lnTo>
                  <a:pt x="29" y="47"/>
                </a:lnTo>
                <a:lnTo>
                  <a:pt x="33" y="54"/>
                </a:lnTo>
                <a:lnTo>
                  <a:pt x="38" y="47"/>
                </a:lnTo>
                <a:lnTo>
                  <a:pt x="29" y="4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6" name="Freeform 109">
            <a:extLst>
              <a:ext uri="{FF2B5EF4-FFF2-40B4-BE49-F238E27FC236}">
                <a16:creationId xmlns:a16="http://schemas.microsoft.com/office/drawing/2014/main" id="{5F09A2DB-905D-5140-5FA1-7A484E7CBB30}"/>
              </a:ext>
            </a:extLst>
          </p:cNvPr>
          <p:cNvSpPr>
            <a:spLocks/>
          </p:cNvSpPr>
          <p:nvPr/>
        </p:nvSpPr>
        <p:spPr bwMode="auto">
          <a:xfrm>
            <a:off x="2703513" y="3706813"/>
            <a:ext cx="34925" cy="41275"/>
          </a:xfrm>
          <a:custGeom>
            <a:avLst/>
            <a:gdLst>
              <a:gd name="T0" fmla="*/ 2147483647 w 22"/>
              <a:gd name="T1" fmla="*/ 2147483647 h 26"/>
              <a:gd name="T2" fmla="*/ 2147483647 w 22"/>
              <a:gd name="T3" fmla="*/ 0 h 26"/>
              <a:gd name="T4" fmla="*/ 0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6"/>
              <a:gd name="T32" fmla="*/ 22 w 2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6">
                <a:moveTo>
                  <a:pt x="11" y="3"/>
                </a:moveTo>
                <a:lnTo>
                  <a:pt x="12" y="0"/>
                </a:lnTo>
                <a:lnTo>
                  <a:pt x="0" y="19"/>
                </a:lnTo>
                <a:lnTo>
                  <a:pt x="9" y="26"/>
                </a:lnTo>
                <a:lnTo>
                  <a:pt x="21" y="6"/>
                </a:lnTo>
                <a:lnTo>
                  <a:pt x="22" y="3"/>
                </a:lnTo>
                <a:lnTo>
                  <a:pt x="21" y="6"/>
                </a:lnTo>
                <a:lnTo>
                  <a:pt x="22" y="4"/>
                </a:lnTo>
                <a:lnTo>
                  <a:pt x="22" y="3"/>
                </a:lnTo>
                <a:lnTo>
                  <a:pt x="11"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7" name="Freeform 110">
            <a:extLst>
              <a:ext uri="{FF2B5EF4-FFF2-40B4-BE49-F238E27FC236}">
                <a16:creationId xmlns:a16="http://schemas.microsoft.com/office/drawing/2014/main" id="{CD7EEE40-F89E-09B0-B0BF-E1BB52EB1327}"/>
              </a:ext>
            </a:extLst>
          </p:cNvPr>
          <p:cNvSpPr>
            <a:spLocks/>
          </p:cNvSpPr>
          <p:nvPr/>
        </p:nvSpPr>
        <p:spPr bwMode="auto">
          <a:xfrm>
            <a:off x="2713038" y="3630613"/>
            <a:ext cx="25400" cy="80962"/>
          </a:xfrm>
          <a:custGeom>
            <a:avLst/>
            <a:gdLst>
              <a:gd name="T0" fmla="*/ 2147483647 w 16"/>
              <a:gd name="T1" fmla="*/ 0 h 51"/>
              <a:gd name="T2" fmla="*/ 0 w 16"/>
              <a:gd name="T3" fmla="*/ 2147483647 h 51"/>
              <a:gd name="T4" fmla="*/ 2147483647 w 16"/>
              <a:gd name="T5" fmla="*/ 2147483647 h 51"/>
              <a:gd name="T6" fmla="*/ 2147483647 w 16"/>
              <a:gd name="T7" fmla="*/ 2147483647 h 51"/>
              <a:gd name="T8" fmla="*/ 2147483647 w 16"/>
              <a:gd name="T9" fmla="*/ 2147483647 h 51"/>
              <a:gd name="T10" fmla="*/ 2147483647 w 16"/>
              <a:gd name="T11" fmla="*/ 2147483647 h 51"/>
              <a:gd name="T12" fmla="*/ 2147483647 w 16"/>
              <a:gd name="T13" fmla="*/ 0 h 51"/>
              <a:gd name="T14" fmla="*/ 0 w 16"/>
              <a:gd name="T15" fmla="*/ 2147483647 h 51"/>
              <a:gd name="T16" fmla="*/ 0 w 16"/>
              <a:gd name="T17" fmla="*/ 2147483647 h 51"/>
              <a:gd name="T18" fmla="*/ 2147483647 w 1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51"/>
              <a:gd name="T32" fmla="*/ 16 w 1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51">
                <a:moveTo>
                  <a:pt x="2" y="0"/>
                </a:moveTo>
                <a:lnTo>
                  <a:pt x="0" y="3"/>
                </a:lnTo>
                <a:lnTo>
                  <a:pt x="5" y="51"/>
                </a:lnTo>
                <a:lnTo>
                  <a:pt x="16" y="51"/>
                </a:lnTo>
                <a:lnTo>
                  <a:pt x="12" y="3"/>
                </a:lnTo>
                <a:lnTo>
                  <a:pt x="11" y="7"/>
                </a:lnTo>
                <a:lnTo>
                  <a:pt x="2" y="0"/>
                </a:lnTo>
                <a:lnTo>
                  <a:pt x="0" y="2"/>
                </a:lnTo>
                <a:lnTo>
                  <a:pt x="0" y="3"/>
                </a:lnTo>
                <a:lnTo>
                  <a:pt x="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8" name="Freeform 111">
            <a:extLst>
              <a:ext uri="{FF2B5EF4-FFF2-40B4-BE49-F238E27FC236}">
                <a16:creationId xmlns:a16="http://schemas.microsoft.com/office/drawing/2014/main" id="{02A39B62-AF3E-7090-1A5E-065BB1964D1D}"/>
              </a:ext>
            </a:extLst>
          </p:cNvPr>
          <p:cNvSpPr>
            <a:spLocks/>
          </p:cNvSpPr>
          <p:nvPr/>
        </p:nvSpPr>
        <p:spPr bwMode="auto">
          <a:xfrm>
            <a:off x="2716213" y="3562350"/>
            <a:ext cx="61912" cy="79375"/>
          </a:xfrm>
          <a:custGeom>
            <a:avLst/>
            <a:gdLst>
              <a:gd name="T0" fmla="*/ 2147483647 w 39"/>
              <a:gd name="T1" fmla="*/ 0 h 50"/>
              <a:gd name="T2" fmla="*/ 2147483647 w 39"/>
              <a:gd name="T3" fmla="*/ 2147483647 h 50"/>
              <a:gd name="T4" fmla="*/ 0 w 39"/>
              <a:gd name="T5" fmla="*/ 2147483647 h 50"/>
              <a:gd name="T6" fmla="*/ 2147483647 w 39"/>
              <a:gd name="T7" fmla="*/ 2147483647 h 50"/>
              <a:gd name="T8" fmla="*/ 2147483647 w 39"/>
              <a:gd name="T9" fmla="*/ 2147483647 h 50"/>
              <a:gd name="T10" fmla="*/ 2147483647 w 39"/>
              <a:gd name="T11" fmla="*/ 2147483647 h 50"/>
              <a:gd name="T12" fmla="*/ 2147483647 w 39"/>
              <a:gd name="T13" fmla="*/ 0 h 50"/>
              <a:gd name="T14" fmla="*/ 2147483647 w 39"/>
              <a:gd name="T15" fmla="*/ 2147483647 h 50"/>
              <a:gd name="T16" fmla="*/ 2147483647 w 39"/>
              <a:gd name="T17" fmla="*/ 2147483647 h 50"/>
              <a:gd name="T18" fmla="*/ 2147483647 w 39"/>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50"/>
              <a:gd name="T32" fmla="*/ 39 w 39"/>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50">
                <a:moveTo>
                  <a:pt x="31" y="0"/>
                </a:moveTo>
                <a:lnTo>
                  <a:pt x="30" y="1"/>
                </a:lnTo>
                <a:lnTo>
                  <a:pt x="0" y="43"/>
                </a:lnTo>
                <a:lnTo>
                  <a:pt x="9" y="50"/>
                </a:lnTo>
                <a:lnTo>
                  <a:pt x="39" y="8"/>
                </a:lnTo>
                <a:lnTo>
                  <a:pt x="38" y="9"/>
                </a:lnTo>
                <a:lnTo>
                  <a:pt x="31" y="0"/>
                </a:lnTo>
                <a:lnTo>
                  <a:pt x="30" y="1"/>
                </a:lnTo>
                <a:lnTo>
                  <a:pt x="3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9" name="Freeform 112">
            <a:extLst>
              <a:ext uri="{FF2B5EF4-FFF2-40B4-BE49-F238E27FC236}">
                <a16:creationId xmlns:a16="http://schemas.microsoft.com/office/drawing/2014/main" id="{70FD2ACD-653A-926B-9F16-EE1B8C274C4E}"/>
              </a:ext>
            </a:extLst>
          </p:cNvPr>
          <p:cNvSpPr>
            <a:spLocks/>
          </p:cNvSpPr>
          <p:nvPr/>
        </p:nvSpPr>
        <p:spPr bwMode="auto">
          <a:xfrm>
            <a:off x="2765425" y="3363913"/>
            <a:ext cx="227013" cy="212725"/>
          </a:xfrm>
          <a:custGeom>
            <a:avLst/>
            <a:gdLst>
              <a:gd name="T0" fmla="*/ 2147483647 w 143"/>
              <a:gd name="T1" fmla="*/ 2147483647 h 134"/>
              <a:gd name="T2" fmla="*/ 2147483647 w 143"/>
              <a:gd name="T3" fmla="*/ 0 h 134"/>
              <a:gd name="T4" fmla="*/ 0 w 143"/>
              <a:gd name="T5" fmla="*/ 2147483647 h 134"/>
              <a:gd name="T6" fmla="*/ 2147483647 w 143"/>
              <a:gd name="T7" fmla="*/ 2147483647 h 134"/>
              <a:gd name="T8" fmla="*/ 2147483647 w 143"/>
              <a:gd name="T9" fmla="*/ 2147483647 h 134"/>
              <a:gd name="T10" fmla="*/ 2147483647 w 143"/>
              <a:gd name="T11" fmla="*/ 2147483647 h 134"/>
              <a:gd name="T12" fmla="*/ 2147483647 w 143"/>
              <a:gd name="T13" fmla="*/ 2147483647 h 134"/>
              <a:gd name="T14" fmla="*/ 0 60000 65536"/>
              <a:gd name="T15" fmla="*/ 0 60000 65536"/>
              <a:gd name="T16" fmla="*/ 0 60000 65536"/>
              <a:gd name="T17" fmla="*/ 0 60000 65536"/>
              <a:gd name="T18" fmla="*/ 0 60000 65536"/>
              <a:gd name="T19" fmla="*/ 0 60000 65536"/>
              <a:gd name="T20" fmla="*/ 0 60000 65536"/>
              <a:gd name="T21" fmla="*/ 0 w 143"/>
              <a:gd name="T22" fmla="*/ 0 h 134"/>
              <a:gd name="T23" fmla="*/ 143 w 143"/>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34">
                <a:moveTo>
                  <a:pt x="134" y="1"/>
                </a:moveTo>
                <a:lnTo>
                  <a:pt x="136" y="0"/>
                </a:lnTo>
                <a:lnTo>
                  <a:pt x="0" y="125"/>
                </a:lnTo>
                <a:lnTo>
                  <a:pt x="7" y="134"/>
                </a:lnTo>
                <a:lnTo>
                  <a:pt x="142" y="9"/>
                </a:lnTo>
                <a:lnTo>
                  <a:pt x="143" y="8"/>
                </a:lnTo>
                <a:lnTo>
                  <a:pt x="134"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0" name="Freeform 113">
            <a:extLst>
              <a:ext uri="{FF2B5EF4-FFF2-40B4-BE49-F238E27FC236}">
                <a16:creationId xmlns:a16="http://schemas.microsoft.com/office/drawing/2014/main" id="{27432061-D810-2C40-E880-E161A4F7335B}"/>
              </a:ext>
            </a:extLst>
          </p:cNvPr>
          <p:cNvSpPr>
            <a:spLocks/>
          </p:cNvSpPr>
          <p:nvPr/>
        </p:nvSpPr>
        <p:spPr bwMode="auto">
          <a:xfrm>
            <a:off x="2978150" y="3251200"/>
            <a:ext cx="125413" cy="125413"/>
          </a:xfrm>
          <a:custGeom>
            <a:avLst/>
            <a:gdLst>
              <a:gd name="T0" fmla="*/ 2147483647 w 79"/>
              <a:gd name="T1" fmla="*/ 2147483647 h 79"/>
              <a:gd name="T2" fmla="*/ 2147483647 w 79"/>
              <a:gd name="T3" fmla="*/ 0 h 79"/>
              <a:gd name="T4" fmla="*/ 0 w 79"/>
              <a:gd name="T5" fmla="*/ 2147483647 h 79"/>
              <a:gd name="T6" fmla="*/ 2147483647 w 79"/>
              <a:gd name="T7" fmla="*/ 2147483647 h 79"/>
              <a:gd name="T8" fmla="*/ 2147483647 w 79"/>
              <a:gd name="T9" fmla="*/ 2147483647 h 79"/>
              <a:gd name="T10" fmla="*/ 2147483647 w 79"/>
              <a:gd name="T11" fmla="*/ 2147483647 h 79"/>
              <a:gd name="T12" fmla="*/ 2147483647 w 79"/>
              <a:gd name="T13" fmla="*/ 2147483647 h 79"/>
              <a:gd name="T14" fmla="*/ 2147483647 w 79"/>
              <a:gd name="T15" fmla="*/ 2147483647 h 79"/>
              <a:gd name="T16" fmla="*/ 2147483647 w 79"/>
              <a:gd name="T17" fmla="*/ 2147483647 h 79"/>
              <a:gd name="T18" fmla="*/ 2147483647 w 79"/>
              <a:gd name="T19" fmla="*/ 2147483647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79"/>
              <a:gd name="T32" fmla="*/ 79 w 79"/>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79">
                <a:moveTo>
                  <a:pt x="67" y="3"/>
                </a:moveTo>
                <a:lnTo>
                  <a:pt x="69" y="0"/>
                </a:lnTo>
                <a:lnTo>
                  <a:pt x="0" y="72"/>
                </a:lnTo>
                <a:lnTo>
                  <a:pt x="9" y="79"/>
                </a:lnTo>
                <a:lnTo>
                  <a:pt x="78" y="7"/>
                </a:lnTo>
                <a:lnTo>
                  <a:pt x="79" y="5"/>
                </a:lnTo>
                <a:lnTo>
                  <a:pt x="78" y="7"/>
                </a:lnTo>
                <a:lnTo>
                  <a:pt x="79" y="5"/>
                </a:lnTo>
                <a:lnTo>
                  <a:pt x="67"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1" name="Freeform 114">
            <a:extLst>
              <a:ext uri="{FF2B5EF4-FFF2-40B4-BE49-F238E27FC236}">
                <a16:creationId xmlns:a16="http://schemas.microsoft.com/office/drawing/2014/main" id="{FDE2CEC8-0B75-6008-DFCE-DC90D7F6CB0A}"/>
              </a:ext>
            </a:extLst>
          </p:cNvPr>
          <p:cNvSpPr>
            <a:spLocks/>
          </p:cNvSpPr>
          <p:nvPr/>
        </p:nvSpPr>
        <p:spPr bwMode="auto">
          <a:xfrm>
            <a:off x="3084513" y="3208338"/>
            <a:ext cx="31750" cy="50800"/>
          </a:xfrm>
          <a:custGeom>
            <a:avLst/>
            <a:gdLst>
              <a:gd name="T0" fmla="*/ 2147483647 w 20"/>
              <a:gd name="T1" fmla="*/ 0 h 32"/>
              <a:gd name="T2" fmla="*/ 2147483647 w 20"/>
              <a:gd name="T3" fmla="*/ 2147483647 h 32"/>
              <a:gd name="T4" fmla="*/ 0 w 20"/>
              <a:gd name="T5" fmla="*/ 2147483647 h 32"/>
              <a:gd name="T6" fmla="*/ 2147483647 w 20"/>
              <a:gd name="T7" fmla="*/ 2147483647 h 32"/>
              <a:gd name="T8" fmla="*/ 2147483647 w 20"/>
              <a:gd name="T9" fmla="*/ 2147483647 h 32"/>
              <a:gd name="T10" fmla="*/ 2147483647 w 20"/>
              <a:gd name="T11" fmla="*/ 2147483647 h 32"/>
              <a:gd name="T12" fmla="*/ 2147483647 w 20"/>
              <a:gd name="T13" fmla="*/ 0 h 32"/>
              <a:gd name="T14" fmla="*/ 2147483647 w 20"/>
              <a:gd name="T15" fmla="*/ 0 h 32"/>
              <a:gd name="T16" fmla="*/ 2147483647 w 20"/>
              <a:gd name="T17" fmla="*/ 2147483647 h 32"/>
              <a:gd name="T18" fmla="*/ 2147483647 w 2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2"/>
              <a:gd name="T32" fmla="*/ 20 w 2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2">
                <a:moveTo>
                  <a:pt x="9" y="0"/>
                </a:moveTo>
                <a:lnTo>
                  <a:pt x="8" y="2"/>
                </a:lnTo>
                <a:lnTo>
                  <a:pt x="0" y="30"/>
                </a:lnTo>
                <a:lnTo>
                  <a:pt x="12" y="32"/>
                </a:lnTo>
                <a:lnTo>
                  <a:pt x="20" y="5"/>
                </a:lnTo>
                <a:lnTo>
                  <a:pt x="19" y="7"/>
                </a:lnTo>
                <a:lnTo>
                  <a:pt x="9" y="0"/>
                </a:lnTo>
                <a:lnTo>
                  <a:pt x="8" y="2"/>
                </a:lnTo>
                <a:lnTo>
                  <a:pt x="9"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2" name="Freeform 115">
            <a:extLst>
              <a:ext uri="{FF2B5EF4-FFF2-40B4-BE49-F238E27FC236}">
                <a16:creationId xmlns:a16="http://schemas.microsoft.com/office/drawing/2014/main" id="{DD448D6D-EABC-9F30-24CC-95C0250839D2}"/>
              </a:ext>
            </a:extLst>
          </p:cNvPr>
          <p:cNvSpPr>
            <a:spLocks/>
          </p:cNvSpPr>
          <p:nvPr/>
        </p:nvSpPr>
        <p:spPr bwMode="auto">
          <a:xfrm>
            <a:off x="3098800" y="3151188"/>
            <a:ext cx="65088" cy="68262"/>
          </a:xfrm>
          <a:custGeom>
            <a:avLst/>
            <a:gdLst>
              <a:gd name="T0" fmla="*/ 2147483647 w 41"/>
              <a:gd name="T1" fmla="*/ 0 h 43"/>
              <a:gd name="T2" fmla="*/ 2147483647 w 41"/>
              <a:gd name="T3" fmla="*/ 2147483647 h 43"/>
              <a:gd name="T4" fmla="*/ 0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0 h 43"/>
              <a:gd name="T14" fmla="*/ 2147483647 w 41"/>
              <a:gd name="T15" fmla="*/ 2147483647 h 43"/>
              <a:gd name="T16" fmla="*/ 2147483647 w 41"/>
              <a:gd name="T17" fmla="*/ 2147483647 h 43"/>
              <a:gd name="T18" fmla="*/ 2147483647 w 41"/>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3"/>
              <a:gd name="T32" fmla="*/ 41 w 41"/>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3">
                <a:moveTo>
                  <a:pt x="35" y="0"/>
                </a:moveTo>
                <a:lnTo>
                  <a:pt x="32" y="2"/>
                </a:lnTo>
                <a:lnTo>
                  <a:pt x="0" y="36"/>
                </a:lnTo>
                <a:lnTo>
                  <a:pt x="10" y="43"/>
                </a:lnTo>
                <a:lnTo>
                  <a:pt x="41" y="9"/>
                </a:lnTo>
                <a:lnTo>
                  <a:pt x="39" y="11"/>
                </a:lnTo>
                <a:lnTo>
                  <a:pt x="35" y="0"/>
                </a:lnTo>
                <a:lnTo>
                  <a:pt x="33" y="1"/>
                </a:lnTo>
                <a:lnTo>
                  <a:pt x="32" y="2"/>
                </a:lnTo>
                <a:lnTo>
                  <a:pt x="3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3" name="Freeform 116">
            <a:extLst>
              <a:ext uri="{FF2B5EF4-FFF2-40B4-BE49-F238E27FC236}">
                <a16:creationId xmlns:a16="http://schemas.microsoft.com/office/drawing/2014/main" id="{D22061C0-BC72-BAB9-A9E1-0BB2B5F2856F}"/>
              </a:ext>
            </a:extLst>
          </p:cNvPr>
          <p:cNvSpPr>
            <a:spLocks/>
          </p:cNvSpPr>
          <p:nvPr/>
        </p:nvSpPr>
        <p:spPr bwMode="auto">
          <a:xfrm>
            <a:off x="3154363" y="3122613"/>
            <a:ext cx="74612" cy="46037"/>
          </a:xfrm>
          <a:custGeom>
            <a:avLst/>
            <a:gdLst>
              <a:gd name="T0" fmla="*/ 2147483647 w 47"/>
              <a:gd name="T1" fmla="*/ 0 h 29"/>
              <a:gd name="T2" fmla="*/ 2147483647 w 47"/>
              <a:gd name="T3" fmla="*/ 0 h 29"/>
              <a:gd name="T4" fmla="*/ 0 w 47"/>
              <a:gd name="T5" fmla="*/ 2147483647 h 29"/>
              <a:gd name="T6" fmla="*/ 2147483647 w 47"/>
              <a:gd name="T7" fmla="*/ 2147483647 h 29"/>
              <a:gd name="T8" fmla="*/ 2147483647 w 47"/>
              <a:gd name="T9" fmla="*/ 2147483647 h 29"/>
              <a:gd name="T10" fmla="*/ 2147483647 w 47"/>
              <a:gd name="T11" fmla="*/ 2147483647 h 29"/>
              <a:gd name="T12" fmla="*/ 2147483647 w 47"/>
              <a:gd name="T13" fmla="*/ 0 h 29"/>
              <a:gd name="T14" fmla="*/ 2147483647 w 47"/>
              <a:gd name="T15" fmla="*/ 0 h 29"/>
              <a:gd name="T16" fmla="*/ 2147483647 w 47"/>
              <a:gd name="T17" fmla="*/ 0 h 29"/>
              <a:gd name="T18" fmla="*/ 2147483647 w 47"/>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9"/>
              <a:gd name="T32" fmla="*/ 47 w 4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9">
                <a:moveTo>
                  <a:pt x="45" y="0"/>
                </a:moveTo>
                <a:lnTo>
                  <a:pt x="43" y="0"/>
                </a:lnTo>
                <a:lnTo>
                  <a:pt x="0" y="18"/>
                </a:lnTo>
                <a:lnTo>
                  <a:pt x="4" y="29"/>
                </a:lnTo>
                <a:lnTo>
                  <a:pt x="47" y="11"/>
                </a:lnTo>
                <a:lnTo>
                  <a:pt x="45" y="11"/>
                </a:lnTo>
                <a:lnTo>
                  <a:pt x="45" y="0"/>
                </a:lnTo>
                <a:lnTo>
                  <a:pt x="44" y="0"/>
                </a:lnTo>
                <a:lnTo>
                  <a:pt x="43" y="0"/>
                </a:lnTo>
                <a:lnTo>
                  <a:pt x="4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4" name="Freeform 117">
            <a:extLst>
              <a:ext uri="{FF2B5EF4-FFF2-40B4-BE49-F238E27FC236}">
                <a16:creationId xmlns:a16="http://schemas.microsoft.com/office/drawing/2014/main" id="{5F6D0176-5A8E-DF04-F8D2-8A4A158098EB}"/>
              </a:ext>
            </a:extLst>
          </p:cNvPr>
          <p:cNvSpPr>
            <a:spLocks/>
          </p:cNvSpPr>
          <p:nvPr/>
        </p:nvSpPr>
        <p:spPr bwMode="auto">
          <a:xfrm>
            <a:off x="3225800" y="3122613"/>
            <a:ext cx="77788" cy="17462"/>
          </a:xfrm>
          <a:custGeom>
            <a:avLst/>
            <a:gdLst>
              <a:gd name="T0" fmla="*/ 2147483647 w 49"/>
              <a:gd name="T1" fmla="*/ 0 h 11"/>
              <a:gd name="T2" fmla="*/ 2147483647 w 49"/>
              <a:gd name="T3" fmla="*/ 0 h 11"/>
              <a:gd name="T4" fmla="*/ 0 w 49"/>
              <a:gd name="T5" fmla="*/ 0 h 11"/>
              <a:gd name="T6" fmla="*/ 0 w 49"/>
              <a:gd name="T7" fmla="*/ 2147483647 h 11"/>
              <a:gd name="T8" fmla="*/ 2147483647 w 49"/>
              <a:gd name="T9" fmla="*/ 2147483647 h 11"/>
              <a:gd name="T10" fmla="*/ 2147483647 w 49"/>
              <a:gd name="T11" fmla="*/ 2147483647 h 11"/>
              <a:gd name="T12" fmla="*/ 2147483647 w 49"/>
              <a:gd name="T13" fmla="*/ 2147483647 h 11"/>
              <a:gd name="T14" fmla="*/ 2147483647 w 49"/>
              <a:gd name="T15" fmla="*/ 2147483647 h 11"/>
              <a:gd name="T16" fmla="*/ 2147483647 w 49"/>
              <a:gd name="T17" fmla="*/ 2147483647 h 11"/>
              <a:gd name="T18" fmla="*/ 2147483647 w 4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1"/>
              <a:gd name="T32" fmla="*/ 49 w 4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1">
                <a:moveTo>
                  <a:pt x="47" y="0"/>
                </a:moveTo>
                <a:lnTo>
                  <a:pt x="48" y="0"/>
                </a:lnTo>
                <a:lnTo>
                  <a:pt x="0" y="0"/>
                </a:lnTo>
                <a:lnTo>
                  <a:pt x="0" y="11"/>
                </a:lnTo>
                <a:lnTo>
                  <a:pt x="48" y="11"/>
                </a:lnTo>
                <a:lnTo>
                  <a:pt x="49" y="11"/>
                </a:lnTo>
                <a:lnTo>
                  <a:pt x="48" y="11"/>
                </a:lnTo>
                <a:lnTo>
                  <a:pt x="49" y="11"/>
                </a:lnTo>
                <a:lnTo>
                  <a:pt x="4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5" name="Freeform 118">
            <a:extLst>
              <a:ext uri="{FF2B5EF4-FFF2-40B4-BE49-F238E27FC236}">
                <a16:creationId xmlns:a16="http://schemas.microsoft.com/office/drawing/2014/main" id="{8C432CE1-4B9E-F650-F4EC-E37B2E25E317}"/>
              </a:ext>
            </a:extLst>
          </p:cNvPr>
          <p:cNvSpPr>
            <a:spLocks/>
          </p:cNvSpPr>
          <p:nvPr/>
        </p:nvSpPr>
        <p:spPr bwMode="auto">
          <a:xfrm>
            <a:off x="3300413" y="3097213"/>
            <a:ext cx="100012" cy="42862"/>
          </a:xfrm>
          <a:custGeom>
            <a:avLst/>
            <a:gdLst>
              <a:gd name="T0" fmla="*/ 2147483647 w 63"/>
              <a:gd name="T1" fmla="*/ 2147483647 h 27"/>
              <a:gd name="T2" fmla="*/ 2147483647 w 63"/>
              <a:gd name="T3" fmla="*/ 0 h 27"/>
              <a:gd name="T4" fmla="*/ 0 w 63"/>
              <a:gd name="T5" fmla="*/ 2147483647 h 27"/>
              <a:gd name="T6" fmla="*/ 2147483647 w 63"/>
              <a:gd name="T7" fmla="*/ 2147483647 h 27"/>
              <a:gd name="T8" fmla="*/ 2147483647 w 63"/>
              <a:gd name="T9" fmla="*/ 2147483647 h 27"/>
              <a:gd name="T10" fmla="*/ 2147483647 w 63"/>
              <a:gd name="T11" fmla="*/ 2147483647 h 27"/>
              <a:gd name="T12" fmla="*/ 2147483647 w 63"/>
              <a:gd name="T13" fmla="*/ 2147483647 h 27"/>
              <a:gd name="T14" fmla="*/ 2147483647 w 63"/>
              <a:gd name="T15" fmla="*/ 2147483647 h 27"/>
              <a:gd name="T16" fmla="*/ 2147483647 w 63"/>
              <a:gd name="T17" fmla="*/ 2147483647 h 27"/>
              <a:gd name="T18" fmla="*/ 2147483647 w 63"/>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7"/>
              <a:gd name="T32" fmla="*/ 63 w 63"/>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7">
                <a:moveTo>
                  <a:pt x="56" y="1"/>
                </a:moveTo>
                <a:lnTo>
                  <a:pt x="59" y="0"/>
                </a:lnTo>
                <a:lnTo>
                  <a:pt x="0" y="16"/>
                </a:lnTo>
                <a:lnTo>
                  <a:pt x="2" y="27"/>
                </a:lnTo>
                <a:lnTo>
                  <a:pt x="61" y="11"/>
                </a:lnTo>
                <a:lnTo>
                  <a:pt x="63" y="10"/>
                </a:lnTo>
                <a:lnTo>
                  <a:pt x="61" y="11"/>
                </a:lnTo>
                <a:lnTo>
                  <a:pt x="62" y="11"/>
                </a:lnTo>
                <a:lnTo>
                  <a:pt x="63" y="10"/>
                </a:lnTo>
                <a:lnTo>
                  <a:pt x="56"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6" name="Freeform 119">
            <a:extLst>
              <a:ext uri="{FF2B5EF4-FFF2-40B4-BE49-F238E27FC236}">
                <a16:creationId xmlns:a16="http://schemas.microsoft.com/office/drawing/2014/main" id="{B3FEA77F-0528-2A67-807A-655E3115D274}"/>
              </a:ext>
            </a:extLst>
          </p:cNvPr>
          <p:cNvSpPr>
            <a:spLocks/>
          </p:cNvSpPr>
          <p:nvPr/>
        </p:nvSpPr>
        <p:spPr bwMode="auto">
          <a:xfrm>
            <a:off x="3389313" y="2884488"/>
            <a:ext cx="298450" cy="228600"/>
          </a:xfrm>
          <a:custGeom>
            <a:avLst/>
            <a:gdLst>
              <a:gd name="T0" fmla="*/ 2147483647 w 188"/>
              <a:gd name="T1" fmla="*/ 0 h 144"/>
              <a:gd name="T2" fmla="*/ 2147483647 w 188"/>
              <a:gd name="T3" fmla="*/ 0 h 144"/>
              <a:gd name="T4" fmla="*/ 0 w 188"/>
              <a:gd name="T5" fmla="*/ 2147483647 h 144"/>
              <a:gd name="T6" fmla="*/ 2147483647 w 188"/>
              <a:gd name="T7" fmla="*/ 2147483647 h 144"/>
              <a:gd name="T8" fmla="*/ 2147483647 w 188"/>
              <a:gd name="T9" fmla="*/ 2147483647 h 144"/>
              <a:gd name="T10" fmla="*/ 2147483647 w 188"/>
              <a:gd name="T11" fmla="*/ 2147483647 h 144"/>
              <a:gd name="T12" fmla="*/ 2147483647 w 188"/>
              <a:gd name="T13" fmla="*/ 0 h 144"/>
              <a:gd name="T14" fmla="*/ 0 60000 65536"/>
              <a:gd name="T15" fmla="*/ 0 60000 65536"/>
              <a:gd name="T16" fmla="*/ 0 60000 65536"/>
              <a:gd name="T17" fmla="*/ 0 60000 65536"/>
              <a:gd name="T18" fmla="*/ 0 60000 65536"/>
              <a:gd name="T19" fmla="*/ 0 60000 65536"/>
              <a:gd name="T20" fmla="*/ 0 60000 65536"/>
              <a:gd name="T21" fmla="*/ 0 w 188"/>
              <a:gd name="T22" fmla="*/ 0 h 144"/>
              <a:gd name="T23" fmla="*/ 188 w 188"/>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144">
                <a:moveTo>
                  <a:pt x="182" y="0"/>
                </a:moveTo>
                <a:lnTo>
                  <a:pt x="181" y="0"/>
                </a:lnTo>
                <a:lnTo>
                  <a:pt x="0" y="135"/>
                </a:lnTo>
                <a:lnTo>
                  <a:pt x="7" y="144"/>
                </a:lnTo>
                <a:lnTo>
                  <a:pt x="188" y="9"/>
                </a:lnTo>
                <a:lnTo>
                  <a:pt x="187" y="9"/>
                </a:lnTo>
                <a:lnTo>
                  <a:pt x="18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7" name="Freeform 120">
            <a:extLst>
              <a:ext uri="{FF2B5EF4-FFF2-40B4-BE49-F238E27FC236}">
                <a16:creationId xmlns:a16="http://schemas.microsoft.com/office/drawing/2014/main" id="{08D989C2-323E-45FE-6357-515D5DBAF06A}"/>
              </a:ext>
            </a:extLst>
          </p:cNvPr>
          <p:cNvSpPr>
            <a:spLocks/>
          </p:cNvSpPr>
          <p:nvPr/>
        </p:nvSpPr>
        <p:spPr bwMode="auto">
          <a:xfrm>
            <a:off x="3678238" y="2833688"/>
            <a:ext cx="107950" cy="65087"/>
          </a:xfrm>
          <a:custGeom>
            <a:avLst/>
            <a:gdLst>
              <a:gd name="T0" fmla="*/ 2147483647 w 68"/>
              <a:gd name="T1" fmla="*/ 0 h 41"/>
              <a:gd name="T2" fmla="*/ 2147483647 w 68"/>
              <a:gd name="T3" fmla="*/ 0 h 41"/>
              <a:gd name="T4" fmla="*/ 0 w 68"/>
              <a:gd name="T5" fmla="*/ 2147483647 h 41"/>
              <a:gd name="T6" fmla="*/ 2147483647 w 68"/>
              <a:gd name="T7" fmla="*/ 2147483647 h 41"/>
              <a:gd name="T8" fmla="*/ 2147483647 w 68"/>
              <a:gd name="T9" fmla="*/ 2147483647 h 41"/>
              <a:gd name="T10" fmla="*/ 2147483647 w 68"/>
              <a:gd name="T11" fmla="*/ 2147483647 h 41"/>
              <a:gd name="T12" fmla="*/ 2147483647 w 68"/>
              <a:gd name="T13" fmla="*/ 2147483647 h 41"/>
              <a:gd name="T14" fmla="*/ 2147483647 w 68"/>
              <a:gd name="T15" fmla="*/ 2147483647 h 41"/>
              <a:gd name="T16" fmla="*/ 2147483647 w 68"/>
              <a:gd name="T17" fmla="*/ 2147483647 h 41"/>
              <a:gd name="T18" fmla="*/ 2147483647 w 68"/>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1"/>
              <a:gd name="T32" fmla="*/ 68 w 68"/>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1">
                <a:moveTo>
                  <a:pt x="61" y="0"/>
                </a:moveTo>
                <a:lnTo>
                  <a:pt x="63" y="0"/>
                </a:lnTo>
                <a:lnTo>
                  <a:pt x="0" y="32"/>
                </a:lnTo>
                <a:lnTo>
                  <a:pt x="5" y="41"/>
                </a:lnTo>
                <a:lnTo>
                  <a:pt x="67" y="9"/>
                </a:lnTo>
                <a:lnTo>
                  <a:pt x="68" y="9"/>
                </a:lnTo>
                <a:lnTo>
                  <a:pt x="67" y="9"/>
                </a:lnTo>
                <a:lnTo>
                  <a:pt x="68" y="9"/>
                </a:lnTo>
                <a:lnTo>
                  <a:pt x="6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8" name="Freeform 121">
            <a:extLst>
              <a:ext uri="{FF2B5EF4-FFF2-40B4-BE49-F238E27FC236}">
                <a16:creationId xmlns:a16="http://schemas.microsoft.com/office/drawing/2014/main" id="{94C01DFB-F1A5-638B-469B-B519ADBD05A4}"/>
              </a:ext>
            </a:extLst>
          </p:cNvPr>
          <p:cNvSpPr>
            <a:spLocks/>
          </p:cNvSpPr>
          <p:nvPr/>
        </p:nvSpPr>
        <p:spPr bwMode="auto">
          <a:xfrm>
            <a:off x="3775075" y="2751138"/>
            <a:ext cx="98425" cy="96837"/>
          </a:xfrm>
          <a:custGeom>
            <a:avLst/>
            <a:gdLst>
              <a:gd name="T0" fmla="*/ 2147483647 w 62"/>
              <a:gd name="T1" fmla="*/ 0 h 61"/>
              <a:gd name="T2" fmla="*/ 2147483647 w 62"/>
              <a:gd name="T3" fmla="*/ 2147483647 h 61"/>
              <a:gd name="T4" fmla="*/ 0 w 62"/>
              <a:gd name="T5" fmla="*/ 2147483647 h 61"/>
              <a:gd name="T6" fmla="*/ 2147483647 w 62"/>
              <a:gd name="T7" fmla="*/ 2147483647 h 61"/>
              <a:gd name="T8" fmla="*/ 2147483647 w 62"/>
              <a:gd name="T9" fmla="*/ 2147483647 h 61"/>
              <a:gd name="T10" fmla="*/ 2147483647 w 62"/>
              <a:gd name="T11" fmla="*/ 2147483647 h 61"/>
              <a:gd name="T12" fmla="*/ 2147483647 w 62"/>
              <a:gd name="T13" fmla="*/ 0 h 61"/>
              <a:gd name="T14" fmla="*/ 2147483647 w 62"/>
              <a:gd name="T15" fmla="*/ 0 h 61"/>
              <a:gd name="T16" fmla="*/ 2147483647 w 62"/>
              <a:gd name="T17" fmla="*/ 2147483647 h 61"/>
              <a:gd name="T18" fmla="*/ 2147483647 w 62"/>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61"/>
              <a:gd name="T32" fmla="*/ 62 w 62"/>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61">
                <a:moveTo>
                  <a:pt x="58" y="0"/>
                </a:moveTo>
                <a:lnTo>
                  <a:pt x="55" y="1"/>
                </a:lnTo>
                <a:lnTo>
                  <a:pt x="0" y="52"/>
                </a:lnTo>
                <a:lnTo>
                  <a:pt x="7" y="61"/>
                </a:lnTo>
                <a:lnTo>
                  <a:pt x="62" y="10"/>
                </a:lnTo>
                <a:lnTo>
                  <a:pt x="58" y="11"/>
                </a:lnTo>
                <a:lnTo>
                  <a:pt x="58" y="0"/>
                </a:lnTo>
                <a:lnTo>
                  <a:pt x="56" y="0"/>
                </a:lnTo>
                <a:lnTo>
                  <a:pt x="55" y="1"/>
                </a:lnTo>
                <a:lnTo>
                  <a:pt x="5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9" name="Freeform 122">
            <a:extLst>
              <a:ext uri="{FF2B5EF4-FFF2-40B4-BE49-F238E27FC236}">
                <a16:creationId xmlns:a16="http://schemas.microsoft.com/office/drawing/2014/main" id="{22AA7778-9140-37AF-C354-FD0790FD3337}"/>
              </a:ext>
            </a:extLst>
          </p:cNvPr>
          <p:cNvSpPr>
            <a:spLocks/>
          </p:cNvSpPr>
          <p:nvPr/>
        </p:nvSpPr>
        <p:spPr bwMode="auto">
          <a:xfrm>
            <a:off x="3867150" y="2746375"/>
            <a:ext cx="115888" cy="22225"/>
          </a:xfrm>
          <a:custGeom>
            <a:avLst/>
            <a:gdLst>
              <a:gd name="T0" fmla="*/ 2147483647 w 73"/>
              <a:gd name="T1" fmla="*/ 2147483647 h 14"/>
              <a:gd name="T2" fmla="*/ 2147483647 w 73"/>
              <a:gd name="T3" fmla="*/ 0 h 14"/>
              <a:gd name="T4" fmla="*/ 0 w 73"/>
              <a:gd name="T5" fmla="*/ 2147483647 h 14"/>
              <a:gd name="T6" fmla="*/ 0 w 73"/>
              <a:gd name="T7" fmla="*/ 2147483647 h 14"/>
              <a:gd name="T8" fmla="*/ 2147483647 w 73"/>
              <a:gd name="T9" fmla="*/ 2147483647 h 14"/>
              <a:gd name="T10" fmla="*/ 2147483647 w 73"/>
              <a:gd name="T11" fmla="*/ 2147483647 h 14"/>
              <a:gd name="T12" fmla="*/ 2147483647 w 73"/>
              <a:gd name="T13" fmla="*/ 2147483647 h 14"/>
              <a:gd name="T14" fmla="*/ 2147483647 w 73"/>
              <a:gd name="T15" fmla="*/ 0 h 14"/>
              <a:gd name="T16" fmla="*/ 2147483647 w 73"/>
              <a:gd name="T17" fmla="*/ 0 h 14"/>
              <a:gd name="T18" fmla="*/ 2147483647 w 73"/>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4"/>
              <a:gd name="T32" fmla="*/ 73 w 7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4">
                <a:moveTo>
                  <a:pt x="73" y="4"/>
                </a:moveTo>
                <a:lnTo>
                  <a:pt x="67" y="0"/>
                </a:lnTo>
                <a:lnTo>
                  <a:pt x="0" y="3"/>
                </a:lnTo>
                <a:lnTo>
                  <a:pt x="0" y="14"/>
                </a:lnTo>
                <a:lnTo>
                  <a:pt x="67" y="12"/>
                </a:lnTo>
                <a:lnTo>
                  <a:pt x="62" y="8"/>
                </a:lnTo>
                <a:lnTo>
                  <a:pt x="73" y="4"/>
                </a:lnTo>
                <a:lnTo>
                  <a:pt x="71" y="0"/>
                </a:lnTo>
                <a:lnTo>
                  <a:pt x="67" y="0"/>
                </a:lnTo>
                <a:lnTo>
                  <a:pt x="73" y="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0" name="Freeform 123">
            <a:extLst>
              <a:ext uri="{FF2B5EF4-FFF2-40B4-BE49-F238E27FC236}">
                <a16:creationId xmlns:a16="http://schemas.microsoft.com/office/drawing/2014/main" id="{1BCCB327-0B97-C6B8-49F4-1A767518E341}"/>
              </a:ext>
            </a:extLst>
          </p:cNvPr>
          <p:cNvSpPr>
            <a:spLocks/>
          </p:cNvSpPr>
          <p:nvPr/>
        </p:nvSpPr>
        <p:spPr bwMode="auto">
          <a:xfrm>
            <a:off x="3965575" y="2752725"/>
            <a:ext cx="26988" cy="42863"/>
          </a:xfrm>
          <a:custGeom>
            <a:avLst/>
            <a:gdLst>
              <a:gd name="T0" fmla="*/ 2147483647 w 17"/>
              <a:gd name="T1" fmla="*/ 2147483647 h 27"/>
              <a:gd name="T2" fmla="*/ 2147483647 w 17"/>
              <a:gd name="T3" fmla="*/ 2147483647 h 27"/>
              <a:gd name="T4" fmla="*/ 2147483647 w 17"/>
              <a:gd name="T5" fmla="*/ 0 h 27"/>
              <a:gd name="T6" fmla="*/ 0 w 17"/>
              <a:gd name="T7" fmla="*/ 2147483647 h 27"/>
              <a:gd name="T8" fmla="*/ 2147483647 w 17"/>
              <a:gd name="T9" fmla="*/ 2147483647 h 27"/>
              <a:gd name="T10" fmla="*/ 2147483647 w 17"/>
              <a:gd name="T11" fmla="*/ 2147483647 h 27"/>
              <a:gd name="T12" fmla="*/ 2147483647 w 17"/>
              <a:gd name="T13" fmla="*/ 2147483647 h 27"/>
              <a:gd name="T14" fmla="*/ 2147483647 w 17"/>
              <a:gd name="T15" fmla="*/ 2147483647 h 27"/>
              <a:gd name="T16" fmla="*/ 2147483647 w 17"/>
              <a:gd name="T17" fmla="*/ 2147483647 h 27"/>
              <a:gd name="T18" fmla="*/ 2147483647 w 17"/>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7"/>
              <a:gd name="T32" fmla="*/ 17 w 1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7">
                <a:moveTo>
                  <a:pt x="8" y="13"/>
                </a:moveTo>
                <a:lnTo>
                  <a:pt x="17" y="16"/>
                </a:lnTo>
                <a:lnTo>
                  <a:pt x="11" y="0"/>
                </a:lnTo>
                <a:lnTo>
                  <a:pt x="0" y="4"/>
                </a:lnTo>
                <a:lnTo>
                  <a:pt x="5" y="20"/>
                </a:lnTo>
                <a:lnTo>
                  <a:pt x="14" y="22"/>
                </a:lnTo>
                <a:lnTo>
                  <a:pt x="5" y="20"/>
                </a:lnTo>
                <a:lnTo>
                  <a:pt x="9" y="27"/>
                </a:lnTo>
                <a:lnTo>
                  <a:pt x="14" y="22"/>
                </a:lnTo>
                <a:lnTo>
                  <a:pt x="8" y="1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1" name="Freeform 124">
            <a:extLst>
              <a:ext uri="{FF2B5EF4-FFF2-40B4-BE49-F238E27FC236}">
                <a16:creationId xmlns:a16="http://schemas.microsoft.com/office/drawing/2014/main" id="{4E6448E1-C877-A70C-6896-C7D9F95AA86F}"/>
              </a:ext>
            </a:extLst>
          </p:cNvPr>
          <p:cNvSpPr>
            <a:spLocks/>
          </p:cNvSpPr>
          <p:nvPr/>
        </p:nvSpPr>
        <p:spPr bwMode="auto">
          <a:xfrm>
            <a:off x="3978275" y="2744788"/>
            <a:ext cx="53975" cy="42862"/>
          </a:xfrm>
          <a:custGeom>
            <a:avLst/>
            <a:gdLst>
              <a:gd name="T0" fmla="*/ 2147483647 w 34"/>
              <a:gd name="T1" fmla="*/ 2147483647 h 27"/>
              <a:gd name="T2" fmla="*/ 2147483647 w 34"/>
              <a:gd name="T3" fmla="*/ 0 h 27"/>
              <a:gd name="T4" fmla="*/ 0 w 34"/>
              <a:gd name="T5" fmla="*/ 2147483647 h 27"/>
              <a:gd name="T6" fmla="*/ 2147483647 w 34"/>
              <a:gd name="T7" fmla="*/ 2147483647 h 27"/>
              <a:gd name="T8" fmla="*/ 2147483647 w 34"/>
              <a:gd name="T9" fmla="*/ 2147483647 h 27"/>
              <a:gd name="T10" fmla="*/ 2147483647 w 34"/>
              <a:gd name="T11" fmla="*/ 2147483647 h 27"/>
              <a:gd name="T12" fmla="*/ 2147483647 w 34"/>
              <a:gd name="T13" fmla="*/ 2147483647 h 27"/>
              <a:gd name="T14" fmla="*/ 2147483647 w 34"/>
              <a:gd name="T15" fmla="*/ 2147483647 h 27"/>
              <a:gd name="T16" fmla="*/ 2147483647 w 34"/>
              <a:gd name="T17" fmla="*/ 2147483647 h 27"/>
              <a:gd name="T18" fmla="*/ 2147483647 w 34"/>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7"/>
              <a:gd name="T32" fmla="*/ 34 w 3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7">
                <a:moveTo>
                  <a:pt x="21" y="8"/>
                </a:moveTo>
                <a:lnTo>
                  <a:pt x="22" y="0"/>
                </a:lnTo>
                <a:lnTo>
                  <a:pt x="0" y="18"/>
                </a:lnTo>
                <a:lnTo>
                  <a:pt x="6" y="27"/>
                </a:lnTo>
                <a:lnTo>
                  <a:pt x="29" y="9"/>
                </a:lnTo>
                <a:lnTo>
                  <a:pt x="30" y="1"/>
                </a:lnTo>
                <a:lnTo>
                  <a:pt x="29" y="9"/>
                </a:lnTo>
                <a:lnTo>
                  <a:pt x="34" y="6"/>
                </a:lnTo>
                <a:lnTo>
                  <a:pt x="30" y="1"/>
                </a:lnTo>
                <a:lnTo>
                  <a:pt x="21" y="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2" name="Freeform 125">
            <a:extLst>
              <a:ext uri="{FF2B5EF4-FFF2-40B4-BE49-F238E27FC236}">
                <a16:creationId xmlns:a16="http://schemas.microsoft.com/office/drawing/2014/main" id="{917ED118-7AA5-B868-7780-40CD7AD86D5F}"/>
              </a:ext>
            </a:extLst>
          </p:cNvPr>
          <p:cNvSpPr>
            <a:spLocks/>
          </p:cNvSpPr>
          <p:nvPr/>
        </p:nvSpPr>
        <p:spPr bwMode="auto">
          <a:xfrm>
            <a:off x="3979863" y="2708275"/>
            <a:ext cx="46037" cy="49213"/>
          </a:xfrm>
          <a:custGeom>
            <a:avLst/>
            <a:gdLst>
              <a:gd name="T0" fmla="*/ 2147483647 w 29"/>
              <a:gd name="T1" fmla="*/ 2147483647 h 31"/>
              <a:gd name="T2" fmla="*/ 0 w 29"/>
              <a:gd name="T3" fmla="*/ 2147483647 h 31"/>
              <a:gd name="T4" fmla="*/ 2147483647 w 29"/>
              <a:gd name="T5" fmla="*/ 2147483647 h 31"/>
              <a:gd name="T6" fmla="*/ 2147483647 w 29"/>
              <a:gd name="T7" fmla="*/ 2147483647 h 31"/>
              <a:gd name="T8" fmla="*/ 2147483647 w 29"/>
              <a:gd name="T9" fmla="*/ 2147483647 h 31"/>
              <a:gd name="T10" fmla="*/ 2147483647 w 29"/>
              <a:gd name="T11" fmla="*/ 0 h 31"/>
              <a:gd name="T12" fmla="*/ 2147483647 w 29"/>
              <a:gd name="T13" fmla="*/ 2147483647 h 31"/>
              <a:gd name="T14" fmla="*/ 2147483647 w 29"/>
              <a:gd name="T15" fmla="*/ 0 h 31"/>
              <a:gd name="T16" fmla="*/ 2147483647 w 29"/>
              <a:gd name="T17" fmla="*/ 0 h 31"/>
              <a:gd name="T18" fmla="*/ 2147483647 w 29"/>
              <a:gd name="T19" fmla="*/ 2147483647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1"/>
              <a:gd name="T32" fmla="*/ 29 w 2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1">
                <a:moveTo>
                  <a:pt x="3" y="12"/>
                </a:moveTo>
                <a:lnTo>
                  <a:pt x="0" y="9"/>
                </a:lnTo>
                <a:lnTo>
                  <a:pt x="20" y="31"/>
                </a:lnTo>
                <a:lnTo>
                  <a:pt x="29" y="24"/>
                </a:lnTo>
                <a:lnTo>
                  <a:pt x="9" y="3"/>
                </a:lnTo>
                <a:lnTo>
                  <a:pt x="5" y="0"/>
                </a:lnTo>
                <a:lnTo>
                  <a:pt x="9" y="3"/>
                </a:lnTo>
                <a:lnTo>
                  <a:pt x="8" y="0"/>
                </a:lnTo>
                <a:lnTo>
                  <a:pt x="5" y="0"/>
                </a:lnTo>
                <a:lnTo>
                  <a:pt x="3" y="1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3" name="Freeform 126">
            <a:extLst>
              <a:ext uri="{FF2B5EF4-FFF2-40B4-BE49-F238E27FC236}">
                <a16:creationId xmlns:a16="http://schemas.microsoft.com/office/drawing/2014/main" id="{F41C2960-EE57-60BD-8399-B11DD1EFF492}"/>
              </a:ext>
            </a:extLst>
          </p:cNvPr>
          <p:cNvSpPr>
            <a:spLocks/>
          </p:cNvSpPr>
          <p:nvPr/>
        </p:nvSpPr>
        <p:spPr bwMode="auto">
          <a:xfrm>
            <a:off x="3913188" y="2695575"/>
            <a:ext cx="74612" cy="31750"/>
          </a:xfrm>
          <a:custGeom>
            <a:avLst/>
            <a:gdLst>
              <a:gd name="T0" fmla="*/ 0 w 47"/>
              <a:gd name="T1" fmla="*/ 2147483647 h 20"/>
              <a:gd name="T2" fmla="*/ 2147483647 w 47"/>
              <a:gd name="T3" fmla="*/ 2147483647 h 20"/>
              <a:gd name="T4" fmla="*/ 2147483647 w 47"/>
              <a:gd name="T5" fmla="*/ 2147483647 h 20"/>
              <a:gd name="T6" fmla="*/ 2147483647 w 47"/>
              <a:gd name="T7" fmla="*/ 2147483647 h 20"/>
              <a:gd name="T8" fmla="*/ 2147483647 w 47"/>
              <a:gd name="T9" fmla="*/ 0 h 20"/>
              <a:gd name="T10" fmla="*/ 2147483647 w 47"/>
              <a:gd name="T11" fmla="*/ 2147483647 h 20"/>
              <a:gd name="T12" fmla="*/ 0 w 47"/>
              <a:gd name="T13" fmla="*/ 2147483647 h 20"/>
              <a:gd name="T14" fmla="*/ 2147483647 w 47"/>
              <a:gd name="T15" fmla="*/ 2147483647 h 20"/>
              <a:gd name="T16" fmla="*/ 2147483647 w 47"/>
              <a:gd name="T17" fmla="*/ 2147483647 h 20"/>
              <a:gd name="T18" fmla="*/ 0 w 47"/>
              <a:gd name="T19" fmla="*/ 214748364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0"/>
              <a:gd name="T32" fmla="*/ 47 w 4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0">
                <a:moveTo>
                  <a:pt x="0" y="7"/>
                </a:moveTo>
                <a:lnTo>
                  <a:pt x="4" y="12"/>
                </a:lnTo>
                <a:lnTo>
                  <a:pt x="45" y="20"/>
                </a:lnTo>
                <a:lnTo>
                  <a:pt x="47" y="8"/>
                </a:lnTo>
                <a:lnTo>
                  <a:pt x="7" y="0"/>
                </a:lnTo>
                <a:lnTo>
                  <a:pt x="11" y="5"/>
                </a:lnTo>
                <a:lnTo>
                  <a:pt x="0" y="7"/>
                </a:lnTo>
                <a:lnTo>
                  <a:pt x="1" y="11"/>
                </a:lnTo>
                <a:lnTo>
                  <a:pt x="4" y="12"/>
                </a:lnTo>
                <a:lnTo>
                  <a:pt x="0"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4" name="Freeform 127">
            <a:extLst>
              <a:ext uri="{FF2B5EF4-FFF2-40B4-BE49-F238E27FC236}">
                <a16:creationId xmlns:a16="http://schemas.microsoft.com/office/drawing/2014/main" id="{05C75D89-21BE-4774-E1F5-DAB74BD0F274}"/>
              </a:ext>
            </a:extLst>
          </p:cNvPr>
          <p:cNvSpPr>
            <a:spLocks/>
          </p:cNvSpPr>
          <p:nvPr/>
        </p:nvSpPr>
        <p:spPr bwMode="auto">
          <a:xfrm>
            <a:off x="3903663" y="2649538"/>
            <a:ext cx="26987" cy="57150"/>
          </a:xfrm>
          <a:custGeom>
            <a:avLst/>
            <a:gdLst>
              <a:gd name="T0" fmla="*/ 2147483647 w 17"/>
              <a:gd name="T1" fmla="*/ 2147483647 h 36"/>
              <a:gd name="T2" fmla="*/ 0 w 17"/>
              <a:gd name="T3" fmla="*/ 2147483647 h 36"/>
              <a:gd name="T4" fmla="*/ 2147483647 w 17"/>
              <a:gd name="T5" fmla="*/ 2147483647 h 36"/>
              <a:gd name="T6" fmla="*/ 2147483647 w 17"/>
              <a:gd name="T7" fmla="*/ 2147483647 h 36"/>
              <a:gd name="T8" fmla="*/ 2147483647 w 17"/>
              <a:gd name="T9" fmla="*/ 2147483647 h 36"/>
              <a:gd name="T10" fmla="*/ 2147483647 w 17"/>
              <a:gd name="T11" fmla="*/ 0 h 36"/>
              <a:gd name="T12" fmla="*/ 2147483647 w 17"/>
              <a:gd name="T13" fmla="*/ 2147483647 h 36"/>
              <a:gd name="T14" fmla="*/ 2147483647 w 17"/>
              <a:gd name="T15" fmla="*/ 2147483647 h 36"/>
              <a:gd name="T16" fmla="*/ 2147483647 w 17"/>
              <a:gd name="T17" fmla="*/ 0 h 36"/>
              <a:gd name="T18" fmla="*/ 2147483647 w 17"/>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6"/>
              <a:gd name="T32" fmla="*/ 17 w 17"/>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6">
                <a:moveTo>
                  <a:pt x="1" y="7"/>
                </a:moveTo>
                <a:lnTo>
                  <a:pt x="0" y="4"/>
                </a:lnTo>
                <a:lnTo>
                  <a:pt x="6" y="36"/>
                </a:lnTo>
                <a:lnTo>
                  <a:pt x="17" y="34"/>
                </a:lnTo>
                <a:lnTo>
                  <a:pt x="11" y="2"/>
                </a:lnTo>
                <a:lnTo>
                  <a:pt x="10" y="0"/>
                </a:lnTo>
                <a:lnTo>
                  <a:pt x="11" y="2"/>
                </a:lnTo>
                <a:lnTo>
                  <a:pt x="11" y="1"/>
                </a:lnTo>
                <a:lnTo>
                  <a:pt x="10" y="0"/>
                </a:lnTo>
                <a:lnTo>
                  <a:pt x="1"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5" name="Freeform 128">
            <a:extLst>
              <a:ext uri="{FF2B5EF4-FFF2-40B4-BE49-F238E27FC236}">
                <a16:creationId xmlns:a16="http://schemas.microsoft.com/office/drawing/2014/main" id="{AB925987-1D8B-C8DE-7035-5B7ED3FFF76D}"/>
              </a:ext>
            </a:extLst>
          </p:cNvPr>
          <p:cNvSpPr>
            <a:spLocks/>
          </p:cNvSpPr>
          <p:nvPr/>
        </p:nvSpPr>
        <p:spPr bwMode="auto">
          <a:xfrm>
            <a:off x="3844925" y="2582863"/>
            <a:ext cx="74613" cy="77787"/>
          </a:xfrm>
          <a:custGeom>
            <a:avLst/>
            <a:gdLst>
              <a:gd name="T0" fmla="*/ 2147483647 w 47"/>
              <a:gd name="T1" fmla="*/ 2147483647 h 49"/>
              <a:gd name="T2" fmla="*/ 0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0 h 49"/>
              <a:gd name="T12" fmla="*/ 2147483647 w 47"/>
              <a:gd name="T13" fmla="*/ 2147483647 h 49"/>
              <a:gd name="T14" fmla="*/ 2147483647 w 47"/>
              <a:gd name="T15" fmla="*/ 0 h 49"/>
              <a:gd name="T16" fmla="*/ 2147483647 w 47"/>
              <a:gd name="T17" fmla="*/ 0 h 49"/>
              <a:gd name="T18" fmla="*/ 2147483647 w 47"/>
              <a:gd name="T19" fmla="*/ 21474836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9"/>
              <a:gd name="T32" fmla="*/ 47 w 47"/>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9">
                <a:moveTo>
                  <a:pt x="4" y="11"/>
                </a:moveTo>
                <a:lnTo>
                  <a:pt x="0" y="9"/>
                </a:lnTo>
                <a:lnTo>
                  <a:pt x="38" y="49"/>
                </a:lnTo>
                <a:lnTo>
                  <a:pt x="47" y="42"/>
                </a:lnTo>
                <a:lnTo>
                  <a:pt x="9" y="2"/>
                </a:lnTo>
                <a:lnTo>
                  <a:pt x="4" y="0"/>
                </a:lnTo>
                <a:lnTo>
                  <a:pt x="9" y="2"/>
                </a:lnTo>
                <a:lnTo>
                  <a:pt x="6" y="0"/>
                </a:lnTo>
                <a:lnTo>
                  <a:pt x="4" y="0"/>
                </a:lnTo>
                <a:lnTo>
                  <a:pt x="4"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6" name="Freeform 129">
            <a:extLst>
              <a:ext uri="{FF2B5EF4-FFF2-40B4-BE49-F238E27FC236}">
                <a16:creationId xmlns:a16="http://schemas.microsoft.com/office/drawing/2014/main" id="{7C92D5E7-4636-4A4A-2654-2F983BEBD9B9}"/>
              </a:ext>
            </a:extLst>
          </p:cNvPr>
          <p:cNvSpPr>
            <a:spLocks/>
          </p:cNvSpPr>
          <p:nvPr/>
        </p:nvSpPr>
        <p:spPr bwMode="auto">
          <a:xfrm>
            <a:off x="3795713" y="2582863"/>
            <a:ext cx="55562" cy="17462"/>
          </a:xfrm>
          <a:custGeom>
            <a:avLst/>
            <a:gdLst>
              <a:gd name="T0" fmla="*/ 0 w 35"/>
              <a:gd name="T1" fmla="*/ 2147483647 h 11"/>
              <a:gd name="T2" fmla="*/ 2147483647 w 35"/>
              <a:gd name="T3" fmla="*/ 2147483647 h 11"/>
              <a:gd name="T4" fmla="*/ 2147483647 w 35"/>
              <a:gd name="T5" fmla="*/ 2147483647 h 11"/>
              <a:gd name="T6" fmla="*/ 2147483647 w 35"/>
              <a:gd name="T7" fmla="*/ 0 h 11"/>
              <a:gd name="T8" fmla="*/ 2147483647 w 35"/>
              <a:gd name="T9" fmla="*/ 0 h 11"/>
              <a:gd name="T10" fmla="*/ 2147483647 w 35"/>
              <a:gd name="T11" fmla="*/ 2147483647 h 11"/>
              <a:gd name="T12" fmla="*/ 0 w 35"/>
              <a:gd name="T13" fmla="*/ 2147483647 h 11"/>
              <a:gd name="T14" fmla="*/ 0 w 35"/>
              <a:gd name="T15" fmla="*/ 2147483647 h 11"/>
              <a:gd name="T16" fmla="*/ 2147483647 w 35"/>
              <a:gd name="T17" fmla="*/ 2147483647 h 11"/>
              <a:gd name="T18" fmla="*/ 0 w 35"/>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1"/>
              <a:gd name="T32" fmla="*/ 35 w 3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1">
                <a:moveTo>
                  <a:pt x="0" y="6"/>
                </a:moveTo>
                <a:lnTo>
                  <a:pt x="6" y="11"/>
                </a:lnTo>
                <a:lnTo>
                  <a:pt x="35" y="11"/>
                </a:lnTo>
                <a:lnTo>
                  <a:pt x="35" y="0"/>
                </a:lnTo>
                <a:lnTo>
                  <a:pt x="6" y="0"/>
                </a:lnTo>
                <a:lnTo>
                  <a:pt x="11" y="6"/>
                </a:lnTo>
                <a:lnTo>
                  <a:pt x="0" y="6"/>
                </a:lnTo>
                <a:lnTo>
                  <a:pt x="0" y="11"/>
                </a:lnTo>
                <a:lnTo>
                  <a:pt x="6" y="11"/>
                </a:lnTo>
                <a:lnTo>
                  <a:pt x="0" y="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7" name="Freeform 130">
            <a:extLst>
              <a:ext uri="{FF2B5EF4-FFF2-40B4-BE49-F238E27FC236}">
                <a16:creationId xmlns:a16="http://schemas.microsoft.com/office/drawing/2014/main" id="{634536C1-1098-DC79-3520-EB765BEE29BA}"/>
              </a:ext>
            </a:extLst>
          </p:cNvPr>
          <p:cNvSpPr>
            <a:spLocks/>
          </p:cNvSpPr>
          <p:nvPr/>
        </p:nvSpPr>
        <p:spPr bwMode="auto">
          <a:xfrm>
            <a:off x="3795713" y="2530475"/>
            <a:ext cx="23812" cy="61913"/>
          </a:xfrm>
          <a:custGeom>
            <a:avLst/>
            <a:gdLst>
              <a:gd name="T0" fmla="*/ 2147483647 w 15"/>
              <a:gd name="T1" fmla="*/ 0 h 39"/>
              <a:gd name="T2" fmla="*/ 2147483647 w 15"/>
              <a:gd name="T3" fmla="*/ 2147483647 h 39"/>
              <a:gd name="T4" fmla="*/ 0 w 15"/>
              <a:gd name="T5" fmla="*/ 2147483647 h 39"/>
              <a:gd name="T6" fmla="*/ 2147483647 w 15"/>
              <a:gd name="T7" fmla="*/ 2147483647 h 39"/>
              <a:gd name="T8" fmla="*/ 2147483647 w 15"/>
              <a:gd name="T9" fmla="*/ 2147483647 h 39"/>
              <a:gd name="T10" fmla="*/ 2147483647 w 15"/>
              <a:gd name="T11" fmla="*/ 2147483647 h 39"/>
              <a:gd name="T12" fmla="*/ 2147483647 w 15"/>
              <a:gd name="T13" fmla="*/ 0 h 39"/>
              <a:gd name="T14" fmla="*/ 2147483647 w 15"/>
              <a:gd name="T15" fmla="*/ 2147483647 h 39"/>
              <a:gd name="T16" fmla="*/ 2147483647 w 15"/>
              <a:gd name="T17" fmla="*/ 2147483647 h 39"/>
              <a:gd name="T18" fmla="*/ 2147483647 w 15"/>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39"/>
              <a:gd name="T32" fmla="*/ 15 w 15"/>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39">
                <a:moveTo>
                  <a:pt x="6" y="0"/>
                </a:moveTo>
                <a:lnTo>
                  <a:pt x="3" y="4"/>
                </a:lnTo>
                <a:lnTo>
                  <a:pt x="0" y="39"/>
                </a:lnTo>
                <a:lnTo>
                  <a:pt x="11" y="39"/>
                </a:lnTo>
                <a:lnTo>
                  <a:pt x="15" y="4"/>
                </a:lnTo>
                <a:lnTo>
                  <a:pt x="12" y="9"/>
                </a:lnTo>
                <a:lnTo>
                  <a:pt x="6" y="0"/>
                </a:lnTo>
                <a:lnTo>
                  <a:pt x="3" y="1"/>
                </a:lnTo>
                <a:lnTo>
                  <a:pt x="3" y="4"/>
                </a:lnTo>
                <a:lnTo>
                  <a:pt x="6"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8" name="Freeform 131">
            <a:extLst>
              <a:ext uri="{FF2B5EF4-FFF2-40B4-BE49-F238E27FC236}">
                <a16:creationId xmlns:a16="http://schemas.microsoft.com/office/drawing/2014/main" id="{2EA55AE5-3BD9-5100-7F9A-F635A054A946}"/>
              </a:ext>
            </a:extLst>
          </p:cNvPr>
          <p:cNvSpPr>
            <a:spLocks/>
          </p:cNvSpPr>
          <p:nvPr/>
        </p:nvSpPr>
        <p:spPr bwMode="auto">
          <a:xfrm>
            <a:off x="3805238" y="2503488"/>
            <a:ext cx="52387" cy="41275"/>
          </a:xfrm>
          <a:custGeom>
            <a:avLst/>
            <a:gdLst>
              <a:gd name="T0" fmla="*/ 2147483647 w 33"/>
              <a:gd name="T1" fmla="*/ 0 h 26"/>
              <a:gd name="T2" fmla="*/ 2147483647 w 33"/>
              <a:gd name="T3" fmla="*/ 2147483647 h 26"/>
              <a:gd name="T4" fmla="*/ 0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0 h 26"/>
              <a:gd name="T14" fmla="*/ 2147483647 w 33"/>
              <a:gd name="T15" fmla="*/ 0 h 26"/>
              <a:gd name="T16" fmla="*/ 2147483647 w 33"/>
              <a:gd name="T17" fmla="*/ 2147483647 h 26"/>
              <a:gd name="T18" fmla="*/ 2147483647 w 3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6"/>
              <a:gd name="T32" fmla="*/ 33 w 3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6">
                <a:moveTo>
                  <a:pt x="30" y="0"/>
                </a:moveTo>
                <a:lnTo>
                  <a:pt x="26" y="1"/>
                </a:lnTo>
                <a:lnTo>
                  <a:pt x="0" y="17"/>
                </a:lnTo>
                <a:lnTo>
                  <a:pt x="6" y="26"/>
                </a:lnTo>
                <a:lnTo>
                  <a:pt x="33" y="10"/>
                </a:lnTo>
                <a:lnTo>
                  <a:pt x="28" y="11"/>
                </a:lnTo>
                <a:lnTo>
                  <a:pt x="30" y="0"/>
                </a:lnTo>
                <a:lnTo>
                  <a:pt x="28" y="0"/>
                </a:lnTo>
                <a:lnTo>
                  <a:pt x="26" y="1"/>
                </a:lnTo>
                <a:lnTo>
                  <a:pt x="30"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9" name="Freeform 132">
            <a:extLst>
              <a:ext uri="{FF2B5EF4-FFF2-40B4-BE49-F238E27FC236}">
                <a16:creationId xmlns:a16="http://schemas.microsoft.com/office/drawing/2014/main" id="{77882934-2627-D965-4B62-2CB275764D92}"/>
              </a:ext>
            </a:extLst>
          </p:cNvPr>
          <p:cNvSpPr>
            <a:spLocks/>
          </p:cNvSpPr>
          <p:nvPr/>
        </p:nvSpPr>
        <p:spPr bwMode="auto">
          <a:xfrm>
            <a:off x="3849688" y="2503488"/>
            <a:ext cx="53975" cy="30162"/>
          </a:xfrm>
          <a:custGeom>
            <a:avLst/>
            <a:gdLst>
              <a:gd name="T0" fmla="*/ 2147483647 w 34"/>
              <a:gd name="T1" fmla="*/ 2147483647 h 19"/>
              <a:gd name="T2" fmla="*/ 2147483647 w 34"/>
              <a:gd name="T3" fmla="*/ 2147483647 h 19"/>
              <a:gd name="T4" fmla="*/ 2147483647 w 34"/>
              <a:gd name="T5" fmla="*/ 0 h 19"/>
              <a:gd name="T6" fmla="*/ 0 w 34"/>
              <a:gd name="T7" fmla="*/ 2147483647 h 19"/>
              <a:gd name="T8" fmla="*/ 2147483647 w 34"/>
              <a:gd name="T9" fmla="*/ 2147483647 h 19"/>
              <a:gd name="T10" fmla="*/ 2147483647 w 34"/>
              <a:gd name="T11" fmla="*/ 2147483647 h 19"/>
              <a:gd name="T12" fmla="*/ 2147483647 w 34"/>
              <a:gd name="T13" fmla="*/ 2147483647 h 19"/>
              <a:gd name="T14" fmla="*/ 2147483647 w 34"/>
              <a:gd name="T15" fmla="*/ 2147483647 h 19"/>
              <a:gd name="T16" fmla="*/ 2147483647 w 34"/>
              <a:gd name="T17" fmla="*/ 2147483647 h 19"/>
              <a:gd name="T18" fmla="*/ 2147483647 w 3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9"/>
              <a:gd name="T32" fmla="*/ 34 w 3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9">
                <a:moveTo>
                  <a:pt x="34" y="10"/>
                </a:moveTo>
                <a:lnTo>
                  <a:pt x="31" y="8"/>
                </a:lnTo>
                <a:lnTo>
                  <a:pt x="2" y="0"/>
                </a:lnTo>
                <a:lnTo>
                  <a:pt x="0" y="11"/>
                </a:lnTo>
                <a:lnTo>
                  <a:pt x="28" y="19"/>
                </a:lnTo>
                <a:lnTo>
                  <a:pt x="25" y="17"/>
                </a:lnTo>
                <a:lnTo>
                  <a:pt x="34" y="10"/>
                </a:lnTo>
                <a:lnTo>
                  <a:pt x="33" y="9"/>
                </a:lnTo>
                <a:lnTo>
                  <a:pt x="31" y="8"/>
                </a:lnTo>
                <a:lnTo>
                  <a:pt x="34" y="1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0" name="Freeform 133">
            <a:extLst>
              <a:ext uri="{FF2B5EF4-FFF2-40B4-BE49-F238E27FC236}">
                <a16:creationId xmlns:a16="http://schemas.microsoft.com/office/drawing/2014/main" id="{CBFC4B2E-D311-4ED4-DBBD-A826D23F3ED2}"/>
              </a:ext>
            </a:extLst>
          </p:cNvPr>
          <p:cNvSpPr>
            <a:spLocks/>
          </p:cNvSpPr>
          <p:nvPr/>
        </p:nvSpPr>
        <p:spPr bwMode="auto">
          <a:xfrm>
            <a:off x="3889375" y="2519363"/>
            <a:ext cx="63500" cy="68262"/>
          </a:xfrm>
          <a:custGeom>
            <a:avLst/>
            <a:gdLst>
              <a:gd name="T0" fmla="*/ 2147483647 w 40"/>
              <a:gd name="T1" fmla="*/ 2147483647 h 43"/>
              <a:gd name="T2" fmla="*/ 2147483647 w 40"/>
              <a:gd name="T3" fmla="*/ 2147483647 h 43"/>
              <a:gd name="T4" fmla="*/ 2147483647 w 40"/>
              <a:gd name="T5" fmla="*/ 0 h 43"/>
              <a:gd name="T6" fmla="*/ 0 w 40"/>
              <a:gd name="T7" fmla="*/ 2147483647 h 43"/>
              <a:gd name="T8" fmla="*/ 2147483647 w 40"/>
              <a:gd name="T9" fmla="*/ 2147483647 h 43"/>
              <a:gd name="T10" fmla="*/ 2147483647 w 40"/>
              <a:gd name="T11" fmla="*/ 2147483647 h 43"/>
              <a:gd name="T12" fmla="*/ 2147483647 w 40"/>
              <a:gd name="T13" fmla="*/ 2147483647 h 43"/>
              <a:gd name="T14" fmla="*/ 2147483647 w 40"/>
              <a:gd name="T15" fmla="*/ 2147483647 h 43"/>
              <a:gd name="T16" fmla="*/ 2147483647 w 40"/>
              <a:gd name="T17" fmla="*/ 2147483647 h 43"/>
              <a:gd name="T18" fmla="*/ 2147483647 w 40"/>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3"/>
              <a:gd name="T32" fmla="*/ 40 w 4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3">
                <a:moveTo>
                  <a:pt x="36" y="32"/>
                </a:moveTo>
                <a:lnTo>
                  <a:pt x="40" y="34"/>
                </a:lnTo>
                <a:lnTo>
                  <a:pt x="9" y="0"/>
                </a:lnTo>
                <a:lnTo>
                  <a:pt x="0" y="7"/>
                </a:lnTo>
                <a:lnTo>
                  <a:pt x="31" y="41"/>
                </a:lnTo>
                <a:lnTo>
                  <a:pt x="34" y="43"/>
                </a:lnTo>
                <a:lnTo>
                  <a:pt x="31" y="41"/>
                </a:lnTo>
                <a:lnTo>
                  <a:pt x="33" y="43"/>
                </a:lnTo>
                <a:lnTo>
                  <a:pt x="34" y="43"/>
                </a:lnTo>
                <a:lnTo>
                  <a:pt x="36" y="3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1" name="Freeform 134">
            <a:extLst>
              <a:ext uri="{FF2B5EF4-FFF2-40B4-BE49-F238E27FC236}">
                <a16:creationId xmlns:a16="http://schemas.microsoft.com/office/drawing/2014/main" id="{39E981CA-08DD-E1D9-3FB8-68A1ABB04995}"/>
              </a:ext>
            </a:extLst>
          </p:cNvPr>
          <p:cNvSpPr>
            <a:spLocks/>
          </p:cNvSpPr>
          <p:nvPr/>
        </p:nvSpPr>
        <p:spPr bwMode="auto">
          <a:xfrm>
            <a:off x="3943350" y="2570163"/>
            <a:ext cx="339725" cy="55562"/>
          </a:xfrm>
          <a:custGeom>
            <a:avLst/>
            <a:gdLst>
              <a:gd name="T0" fmla="*/ 2147483647 w 214"/>
              <a:gd name="T1" fmla="*/ 2147483647 h 35"/>
              <a:gd name="T2" fmla="*/ 2147483647 w 214"/>
              <a:gd name="T3" fmla="*/ 2147483647 h 35"/>
              <a:gd name="T4" fmla="*/ 2147483647 w 214"/>
              <a:gd name="T5" fmla="*/ 0 h 35"/>
              <a:gd name="T6" fmla="*/ 0 w 214"/>
              <a:gd name="T7" fmla="*/ 2147483647 h 35"/>
              <a:gd name="T8" fmla="*/ 2147483647 w 214"/>
              <a:gd name="T9" fmla="*/ 2147483647 h 35"/>
              <a:gd name="T10" fmla="*/ 2147483647 w 214"/>
              <a:gd name="T11" fmla="*/ 2147483647 h 35"/>
              <a:gd name="T12" fmla="*/ 2147483647 w 214"/>
              <a:gd name="T13" fmla="*/ 2147483647 h 35"/>
              <a:gd name="T14" fmla="*/ 2147483647 w 214"/>
              <a:gd name="T15" fmla="*/ 2147483647 h 35"/>
              <a:gd name="T16" fmla="*/ 2147483647 w 214"/>
              <a:gd name="T17" fmla="*/ 2147483647 h 35"/>
              <a:gd name="T18" fmla="*/ 2147483647 w 214"/>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4"/>
              <a:gd name="T31" fmla="*/ 0 h 35"/>
              <a:gd name="T32" fmla="*/ 214 w 214"/>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4" h="35">
                <a:moveTo>
                  <a:pt x="202" y="28"/>
                </a:moveTo>
                <a:lnTo>
                  <a:pt x="209" y="24"/>
                </a:lnTo>
                <a:lnTo>
                  <a:pt x="2" y="0"/>
                </a:lnTo>
                <a:lnTo>
                  <a:pt x="0" y="11"/>
                </a:lnTo>
                <a:lnTo>
                  <a:pt x="207" y="35"/>
                </a:lnTo>
                <a:lnTo>
                  <a:pt x="214" y="31"/>
                </a:lnTo>
                <a:lnTo>
                  <a:pt x="207" y="35"/>
                </a:lnTo>
                <a:lnTo>
                  <a:pt x="212" y="35"/>
                </a:lnTo>
                <a:lnTo>
                  <a:pt x="214" y="31"/>
                </a:lnTo>
                <a:lnTo>
                  <a:pt x="202" y="2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2" name="Freeform 135">
            <a:extLst>
              <a:ext uri="{FF2B5EF4-FFF2-40B4-BE49-F238E27FC236}">
                <a16:creationId xmlns:a16="http://schemas.microsoft.com/office/drawing/2014/main" id="{C0400E58-0678-D2E1-7C44-8FE0CD25CC0D}"/>
              </a:ext>
            </a:extLst>
          </p:cNvPr>
          <p:cNvSpPr>
            <a:spLocks/>
          </p:cNvSpPr>
          <p:nvPr/>
        </p:nvSpPr>
        <p:spPr bwMode="auto">
          <a:xfrm>
            <a:off x="4264025" y="2586038"/>
            <a:ext cx="22225" cy="33337"/>
          </a:xfrm>
          <a:custGeom>
            <a:avLst/>
            <a:gdLst>
              <a:gd name="T0" fmla="*/ 2147483647 w 14"/>
              <a:gd name="T1" fmla="*/ 0 h 21"/>
              <a:gd name="T2" fmla="*/ 2147483647 w 14"/>
              <a:gd name="T3" fmla="*/ 2147483647 h 21"/>
              <a:gd name="T4" fmla="*/ 0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0 h 21"/>
              <a:gd name="T14" fmla="*/ 2147483647 w 14"/>
              <a:gd name="T15" fmla="*/ 0 h 21"/>
              <a:gd name="T16" fmla="*/ 2147483647 w 14"/>
              <a:gd name="T17" fmla="*/ 2147483647 h 21"/>
              <a:gd name="T18" fmla="*/ 2147483647 w 1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21"/>
              <a:gd name="T32" fmla="*/ 14 w 1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21">
                <a:moveTo>
                  <a:pt x="8" y="0"/>
                </a:moveTo>
                <a:lnTo>
                  <a:pt x="3" y="5"/>
                </a:lnTo>
                <a:lnTo>
                  <a:pt x="0" y="18"/>
                </a:lnTo>
                <a:lnTo>
                  <a:pt x="12" y="21"/>
                </a:lnTo>
                <a:lnTo>
                  <a:pt x="14" y="7"/>
                </a:lnTo>
                <a:lnTo>
                  <a:pt x="8" y="11"/>
                </a:lnTo>
                <a:lnTo>
                  <a:pt x="8" y="0"/>
                </a:lnTo>
                <a:lnTo>
                  <a:pt x="4" y="0"/>
                </a:lnTo>
                <a:lnTo>
                  <a:pt x="3" y="5"/>
                </a:lnTo>
                <a:lnTo>
                  <a:pt x="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3" name="Freeform 136">
            <a:extLst>
              <a:ext uri="{FF2B5EF4-FFF2-40B4-BE49-F238E27FC236}">
                <a16:creationId xmlns:a16="http://schemas.microsoft.com/office/drawing/2014/main" id="{1D096398-B25C-9374-8C10-D8ECBBFF76FC}"/>
              </a:ext>
            </a:extLst>
          </p:cNvPr>
          <p:cNvSpPr>
            <a:spLocks/>
          </p:cNvSpPr>
          <p:nvPr/>
        </p:nvSpPr>
        <p:spPr bwMode="auto">
          <a:xfrm>
            <a:off x="4276725" y="2586038"/>
            <a:ext cx="131763" cy="17462"/>
          </a:xfrm>
          <a:custGeom>
            <a:avLst/>
            <a:gdLst>
              <a:gd name="T0" fmla="*/ 2147483647 w 83"/>
              <a:gd name="T1" fmla="*/ 0 h 11"/>
              <a:gd name="T2" fmla="*/ 2147483647 w 83"/>
              <a:gd name="T3" fmla="*/ 0 h 11"/>
              <a:gd name="T4" fmla="*/ 0 w 83"/>
              <a:gd name="T5" fmla="*/ 0 h 11"/>
              <a:gd name="T6" fmla="*/ 0 w 83"/>
              <a:gd name="T7" fmla="*/ 2147483647 h 11"/>
              <a:gd name="T8" fmla="*/ 2147483647 w 83"/>
              <a:gd name="T9" fmla="*/ 2147483647 h 11"/>
              <a:gd name="T10" fmla="*/ 2147483647 w 83"/>
              <a:gd name="T11" fmla="*/ 2147483647 h 11"/>
              <a:gd name="T12" fmla="*/ 2147483647 w 83"/>
              <a:gd name="T13" fmla="*/ 2147483647 h 11"/>
              <a:gd name="T14" fmla="*/ 2147483647 w 83"/>
              <a:gd name="T15" fmla="*/ 2147483647 h 11"/>
              <a:gd name="T16" fmla="*/ 2147483647 w 83"/>
              <a:gd name="T17" fmla="*/ 2147483647 h 11"/>
              <a:gd name="T18" fmla="*/ 2147483647 w 8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11"/>
              <a:gd name="T32" fmla="*/ 83 w 8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11">
                <a:moveTo>
                  <a:pt x="79" y="0"/>
                </a:moveTo>
                <a:lnTo>
                  <a:pt x="81" y="0"/>
                </a:lnTo>
                <a:lnTo>
                  <a:pt x="0" y="0"/>
                </a:lnTo>
                <a:lnTo>
                  <a:pt x="0" y="11"/>
                </a:lnTo>
                <a:lnTo>
                  <a:pt x="81" y="11"/>
                </a:lnTo>
                <a:lnTo>
                  <a:pt x="83" y="11"/>
                </a:lnTo>
                <a:lnTo>
                  <a:pt x="81" y="11"/>
                </a:lnTo>
                <a:lnTo>
                  <a:pt x="82" y="11"/>
                </a:lnTo>
                <a:lnTo>
                  <a:pt x="83" y="11"/>
                </a:lnTo>
                <a:lnTo>
                  <a:pt x="79"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4" name="Freeform 137">
            <a:extLst>
              <a:ext uri="{FF2B5EF4-FFF2-40B4-BE49-F238E27FC236}">
                <a16:creationId xmlns:a16="http://schemas.microsoft.com/office/drawing/2014/main" id="{5A26E66B-2E25-DB5D-A879-BC12014DC3CB}"/>
              </a:ext>
            </a:extLst>
          </p:cNvPr>
          <p:cNvSpPr>
            <a:spLocks/>
          </p:cNvSpPr>
          <p:nvPr/>
        </p:nvSpPr>
        <p:spPr bwMode="auto">
          <a:xfrm>
            <a:off x="4402138" y="2516188"/>
            <a:ext cx="163512" cy="87312"/>
          </a:xfrm>
          <a:custGeom>
            <a:avLst/>
            <a:gdLst>
              <a:gd name="T0" fmla="*/ 2147483647 w 103"/>
              <a:gd name="T1" fmla="*/ 0 h 55"/>
              <a:gd name="T2" fmla="*/ 2147483647 w 103"/>
              <a:gd name="T3" fmla="*/ 0 h 55"/>
              <a:gd name="T4" fmla="*/ 0 w 103"/>
              <a:gd name="T5" fmla="*/ 2147483647 h 55"/>
              <a:gd name="T6" fmla="*/ 2147483647 w 103"/>
              <a:gd name="T7" fmla="*/ 2147483647 h 55"/>
              <a:gd name="T8" fmla="*/ 2147483647 w 103"/>
              <a:gd name="T9" fmla="*/ 2147483647 h 55"/>
              <a:gd name="T10" fmla="*/ 2147483647 w 103"/>
              <a:gd name="T11" fmla="*/ 2147483647 h 55"/>
              <a:gd name="T12" fmla="*/ 2147483647 w 103"/>
              <a:gd name="T13" fmla="*/ 0 h 55"/>
              <a:gd name="T14" fmla="*/ 2147483647 w 103"/>
              <a:gd name="T15" fmla="*/ 0 h 55"/>
              <a:gd name="T16" fmla="*/ 2147483647 w 103"/>
              <a:gd name="T17" fmla="*/ 0 h 55"/>
              <a:gd name="T18" fmla="*/ 2147483647 w 103"/>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55"/>
              <a:gd name="T32" fmla="*/ 103 w 103"/>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55">
                <a:moveTo>
                  <a:pt x="101" y="0"/>
                </a:moveTo>
                <a:lnTo>
                  <a:pt x="98" y="0"/>
                </a:lnTo>
                <a:lnTo>
                  <a:pt x="0" y="44"/>
                </a:lnTo>
                <a:lnTo>
                  <a:pt x="4" y="55"/>
                </a:lnTo>
                <a:lnTo>
                  <a:pt x="103" y="11"/>
                </a:lnTo>
                <a:lnTo>
                  <a:pt x="101" y="11"/>
                </a:lnTo>
                <a:lnTo>
                  <a:pt x="101" y="0"/>
                </a:lnTo>
                <a:lnTo>
                  <a:pt x="100" y="0"/>
                </a:lnTo>
                <a:lnTo>
                  <a:pt x="98" y="0"/>
                </a:lnTo>
                <a:lnTo>
                  <a:pt x="10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5" name="Freeform 138">
            <a:extLst>
              <a:ext uri="{FF2B5EF4-FFF2-40B4-BE49-F238E27FC236}">
                <a16:creationId xmlns:a16="http://schemas.microsoft.com/office/drawing/2014/main" id="{7255A33F-216C-A0E0-D812-C6022498899C}"/>
              </a:ext>
            </a:extLst>
          </p:cNvPr>
          <p:cNvSpPr>
            <a:spLocks/>
          </p:cNvSpPr>
          <p:nvPr/>
        </p:nvSpPr>
        <p:spPr bwMode="auto">
          <a:xfrm>
            <a:off x="4562475" y="2516188"/>
            <a:ext cx="39688" cy="17462"/>
          </a:xfrm>
          <a:custGeom>
            <a:avLst/>
            <a:gdLst>
              <a:gd name="T0" fmla="*/ 2147483647 w 25"/>
              <a:gd name="T1" fmla="*/ 2147483647 h 11"/>
              <a:gd name="T2" fmla="*/ 2147483647 w 25"/>
              <a:gd name="T3" fmla="*/ 0 h 11"/>
              <a:gd name="T4" fmla="*/ 0 w 25"/>
              <a:gd name="T5" fmla="*/ 0 h 11"/>
              <a:gd name="T6" fmla="*/ 0 w 25"/>
              <a:gd name="T7" fmla="*/ 2147483647 h 11"/>
              <a:gd name="T8" fmla="*/ 2147483647 w 25"/>
              <a:gd name="T9" fmla="*/ 2147483647 h 11"/>
              <a:gd name="T10" fmla="*/ 2147483647 w 25"/>
              <a:gd name="T11" fmla="*/ 2147483647 h 11"/>
              <a:gd name="T12" fmla="*/ 2147483647 w 25"/>
              <a:gd name="T13" fmla="*/ 2147483647 h 11"/>
              <a:gd name="T14" fmla="*/ 2147483647 w 25"/>
              <a:gd name="T15" fmla="*/ 2147483647 h 11"/>
              <a:gd name="T16" fmla="*/ 2147483647 w 25"/>
              <a:gd name="T17" fmla="*/ 2147483647 h 11"/>
              <a:gd name="T18" fmla="*/ 2147483647 w 25"/>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1"/>
              <a:gd name="T32" fmla="*/ 25 w 2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1">
                <a:moveTo>
                  <a:pt x="16" y="2"/>
                </a:moveTo>
                <a:lnTo>
                  <a:pt x="20" y="0"/>
                </a:lnTo>
                <a:lnTo>
                  <a:pt x="0" y="0"/>
                </a:lnTo>
                <a:lnTo>
                  <a:pt x="0" y="11"/>
                </a:lnTo>
                <a:lnTo>
                  <a:pt x="20" y="11"/>
                </a:lnTo>
                <a:lnTo>
                  <a:pt x="25" y="9"/>
                </a:lnTo>
                <a:lnTo>
                  <a:pt x="20" y="11"/>
                </a:lnTo>
                <a:lnTo>
                  <a:pt x="22" y="11"/>
                </a:lnTo>
                <a:lnTo>
                  <a:pt x="25" y="9"/>
                </a:lnTo>
                <a:lnTo>
                  <a:pt x="16"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6" name="Freeform 139">
            <a:extLst>
              <a:ext uri="{FF2B5EF4-FFF2-40B4-BE49-F238E27FC236}">
                <a16:creationId xmlns:a16="http://schemas.microsoft.com/office/drawing/2014/main" id="{194797ED-B468-3ED0-7166-605404D16260}"/>
              </a:ext>
            </a:extLst>
          </p:cNvPr>
          <p:cNvSpPr>
            <a:spLocks/>
          </p:cNvSpPr>
          <p:nvPr/>
        </p:nvSpPr>
        <p:spPr bwMode="auto">
          <a:xfrm>
            <a:off x="4587875" y="2460625"/>
            <a:ext cx="68263" cy="69850"/>
          </a:xfrm>
          <a:custGeom>
            <a:avLst/>
            <a:gdLst>
              <a:gd name="T0" fmla="*/ 2147483647 w 43"/>
              <a:gd name="T1" fmla="*/ 0 h 44"/>
              <a:gd name="T2" fmla="*/ 2147483647 w 43"/>
              <a:gd name="T3" fmla="*/ 2147483647 h 44"/>
              <a:gd name="T4" fmla="*/ 0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0 h 44"/>
              <a:gd name="T14" fmla="*/ 2147483647 w 43"/>
              <a:gd name="T15" fmla="*/ 0 h 44"/>
              <a:gd name="T16" fmla="*/ 2147483647 w 43"/>
              <a:gd name="T17" fmla="*/ 2147483647 h 44"/>
              <a:gd name="T18" fmla="*/ 2147483647 w 43"/>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44"/>
              <a:gd name="T32" fmla="*/ 43 w 4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44">
                <a:moveTo>
                  <a:pt x="38" y="0"/>
                </a:moveTo>
                <a:lnTo>
                  <a:pt x="34" y="2"/>
                </a:lnTo>
                <a:lnTo>
                  <a:pt x="0" y="37"/>
                </a:lnTo>
                <a:lnTo>
                  <a:pt x="9" y="44"/>
                </a:lnTo>
                <a:lnTo>
                  <a:pt x="43" y="9"/>
                </a:lnTo>
                <a:lnTo>
                  <a:pt x="38" y="11"/>
                </a:lnTo>
                <a:lnTo>
                  <a:pt x="38" y="0"/>
                </a:lnTo>
                <a:lnTo>
                  <a:pt x="36" y="0"/>
                </a:lnTo>
                <a:lnTo>
                  <a:pt x="34" y="2"/>
                </a:lnTo>
                <a:lnTo>
                  <a:pt x="3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7" name="Freeform 140">
            <a:extLst>
              <a:ext uri="{FF2B5EF4-FFF2-40B4-BE49-F238E27FC236}">
                <a16:creationId xmlns:a16="http://schemas.microsoft.com/office/drawing/2014/main" id="{F37263EA-791D-AA3B-0677-E0D66F49FF3A}"/>
              </a:ext>
            </a:extLst>
          </p:cNvPr>
          <p:cNvSpPr>
            <a:spLocks/>
          </p:cNvSpPr>
          <p:nvPr/>
        </p:nvSpPr>
        <p:spPr bwMode="auto">
          <a:xfrm>
            <a:off x="4648200" y="2460625"/>
            <a:ext cx="93663" cy="17463"/>
          </a:xfrm>
          <a:custGeom>
            <a:avLst/>
            <a:gdLst>
              <a:gd name="T0" fmla="*/ 2147483647 w 59"/>
              <a:gd name="T1" fmla="*/ 2147483647 h 11"/>
              <a:gd name="T2" fmla="*/ 2147483647 w 59"/>
              <a:gd name="T3" fmla="*/ 0 h 11"/>
              <a:gd name="T4" fmla="*/ 0 w 59"/>
              <a:gd name="T5" fmla="*/ 0 h 11"/>
              <a:gd name="T6" fmla="*/ 0 w 59"/>
              <a:gd name="T7" fmla="*/ 2147483647 h 11"/>
              <a:gd name="T8" fmla="*/ 2147483647 w 59"/>
              <a:gd name="T9" fmla="*/ 2147483647 h 11"/>
              <a:gd name="T10" fmla="*/ 2147483647 w 59"/>
              <a:gd name="T11" fmla="*/ 2147483647 h 11"/>
              <a:gd name="T12" fmla="*/ 2147483647 w 59"/>
              <a:gd name="T13" fmla="*/ 2147483647 h 11"/>
              <a:gd name="T14" fmla="*/ 2147483647 w 59"/>
              <a:gd name="T15" fmla="*/ 2147483647 h 11"/>
              <a:gd name="T16" fmla="*/ 2147483647 w 59"/>
              <a:gd name="T17" fmla="*/ 2147483647 h 11"/>
              <a:gd name="T18" fmla="*/ 2147483647 w 59"/>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1"/>
              <a:gd name="T32" fmla="*/ 59 w 5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1">
                <a:moveTo>
                  <a:pt x="50" y="2"/>
                </a:moveTo>
                <a:lnTo>
                  <a:pt x="55" y="0"/>
                </a:lnTo>
                <a:lnTo>
                  <a:pt x="0" y="0"/>
                </a:lnTo>
                <a:lnTo>
                  <a:pt x="0" y="11"/>
                </a:lnTo>
                <a:lnTo>
                  <a:pt x="55" y="11"/>
                </a:lnTo>
                <a:lnTo>
                  <a:pt x="59" y="9"/>
                </a:lnTo>
                <a:lnTo>
                  <a:pt x="55" y="11"/>
                </a:lnTo>
                <a:lnTo>
                  <a:pt x="57" y="11"/>
                </a:lnTo>
                <a:lnTo>
                  <a:pt x="59" y="9"/>
                </a:lnTo>
                <a:lnTo>
                  <a:pt x="50"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8" name="Freeform 141">
            <a:extLst>
              <a:ext uri="{FF2B5EF4-FFF2-40B4-BE49-F238E27FC236}">
                <a16:creationId xmlns:a16="http://schemas.microsoft.com/office/drawing/2014/main" id="{479B6A03-98B2-52F8-43D7-0678F5A52C60}"/>
              </a:ext>
            </a:extLst>
          </p:cNvPr>
          <p:cNvSpPr>
            <a:spLocks/>
          </p:cNvSpPr>
          <p:nvPr/>
        </p:nvSpPr>
        <p:spPr bwMode="auto">
          <a:xfrm>
            <a:off x="4727575" y="2346325"/>
            <a:ext cx="109538" cy="128588"/>
          </a:xfrm>
          <a:custGeom>
            <a:avLst/>
            <a:gdLst>
              <a:gd name="T0" fmla="*/ 2147483647 w 69"/>
              <a:gd name="T1" fmla="*/ 0 h 81"/>
              <a:gd name="T2" fmla="*/ 2147483647 w 69"/>
              <a:gd name="T3" fmla="*/ 2147483647 h 81"/>
              <a:gd name="T4" fmla="*/ 0 w 69"/>
              <a:gd name="T5" fmla="*/ 2147483647 h 81"/>
              <a:gd name="T6" fmla="*/ 2147483647 w 69"/>
              <a:gd name="T7" fmla="*/ 2147483647 h 81"/>
              <a:gd name="T8" fmla="*/ 2147483647 w 69"/>
              <a:gd name="T9" fmla="*/ 2147483647 h 81"/>
              <a:gd name="T10" fmla="*/ 2147483647 w 69"/>
              <a:gd name="T11" fmla="*/ 2147483647 h 81"/>
              <a:gd name="T12" fmla="*/ 2147483647 w 69"/>
              <a:gd name="T13" fmla="*/ 0 h 81"/>
              <a:gd name="T14" fmla="*/ 2147483647 w 69"/>
              <a:gd name="T15" fmla="*/ 0 h 81"/>
              <a:gd name="T16" fmla="*/ 2147483647 w 69"/>
              <a:gd name="T17" fmla="*/ 2147483647 h 81"/>
              <a:gd name="T18" fmla="*/ 2147483647 w 69"/>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81"/>
              <a:gd name="T32" fmla="*/ 69 w 6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81">
                <a:moveTo>
                  <a:pt x="65" y="0"/>
                </a:moveTo>
                <a:lnTo>
                  <a:pt x="60" y="2"/>
                </a:lnTo>
                <a:lnTo>
                  <a:pt x="0" y="74"/>
                </a:lnTo>
                <a:lnTo>
                  <a:pt x="9" y="81"/>
                </a:lnTo>
                <a:lnTo>
                  <a:pt x="69" y="9"/>
                </a:lnTo>
                <a:lnTo>
                  <a:pt x="65" y="11"/>
                </a:lnTo>
                <a:lnTo>
                  <a:pt x="65" y="0"/>
                </a:lnTo>
                <a:lnTo>
                  <a:pt x="63" y="0"/>
                </a:lnTo>
                <a:lnTo>
                  <a:pt x="60" y="2"/>
                </a:lnTo>
                <a:lnTo>
                  <a:pt x="6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9" name="Freeform 142">
            <a:extLst>
              <a:ext uri="{FF2B5EF4-FFF2-40B4-BE49-F238E27FC236}">
                <a16:creationId xmlns:a16="http://schemas.microsoft.com/office/drawing/2014/main" id="{1D4D64FF-3A95-AF9B-AB47-72F9B5B0466C}"/>
              </a:ext>
            </a:extLst>
          </p:cNvPr>
          <p:cNvSpPr>
            <a:spLocks/>
          </p:cNvSpPr>
          <p:nvPr/>
        </p:nvSpPr>
        <p:spPr bwMode="auto">
          <a:xfrm>
            <a:off x="4830763" y="2339975"/>
            <a:ext cx="142875" cy="23813"/>
          </a:xfrm>
          <a:custGeom>
            <a:avLst/>
            <a:gdLst>
              <a:gd name="T0" fmla="*/ 2147483647 w 90"/>
              <a:gd name="T1" fmla="*/ 2147483647 h 15"/>
              <a:gd name="T2" fmla="*/ 2147483647 w 90"/>
              <a:gd name="T3" fmla="*/ 0 h 15"/>
              <a:gd name="T4" fmla="*/ 0 w 90"/>
              <a:gd name="T5" fmla="*/ 2147483647 h 15"/>
              <a:gd name="T6" fmla="*/ 0 w 90"/>
              <a:gd name="T7" fmla="*/ 2147483647 h 15"/>
              <a:gd name="T8" fmla="*/ 2147483647 w 90"/>
              <a:gd name="T9" fmla="*/ 2147483647 h 15"/>
              <a:gd name="T10" fmla="*/ 2147483647 w 90"/>
              <a:gd name="T11" fmla="*/ 2147483647 h 15"/>
              <a:gd name="T12" fmla="*/ 2147483647 w 90"/>
              <a:gd name="T13" fmla="*/ 2147483647 h 15"/>
              <a:gd name="T14" fmla="*/ 2147483647 w 90"/>
              <a:gd name="T15" fmla="*/ 0 h 15"/>
              <a:gd name="T16" fmla="*/ 2147483647 w 90"/>
              <a:gd name="T17" fmla="*/ 0 h 15"/>
              <a:gd name="T18" fmla="*/ 2147483647 w 9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5"/>
              <a:gd name="T32" fmla="*/ 90 w 9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5">
                <a:moveTo>
                  <a:pt x="90" y="1"/>
                </a:moveTo>
                <a:lnTo>
                  <a:pt x="86" y="0"/>
                </a:lnTo>
                <a:lnTo>
                  <a:pt x="0" y="4"/>
                </a:lnTo>
                <a:lnTo>
                  <a:pt x="0" y="15"/>
                </a:lnTo>
                <a:lnTo>
                  <a:pt x="86" y="11"/>
                </a:lnTo>
                <a:lnTo>
                  <a:pt x="83" y="10"/>
                </a:lnTo>
                <a:lnTo>
                  <a:pt x="90" y="1"/>
                </a:lnTo>
                <a:lnTo>
                  <a:pt x="87" y="0"/>
                </a:lnTo>
                <a:lnTo>
                  <a:pt x="86" y="0"/>
                </a:lnTo>
                <a:lnTo>
                  <a:pt x="90"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0" name="Freeform 143">
            <a:extLst>
              <a:ext uri="{FF2B5EF4-FFF2-40B4-BE49-F238E27FC236}">
                <a16:creationId xmlns:a16="http://schemas.microsoft.com/office/drawing/2014/main" id="{D0B9ECC3-01D4-2E9D-C057-5DBE52D5C6B1}"/>
              </a:ext>
            </a:extLst>
          </p:cNvPr>
          <p:cNvSpPr>
            <a:spLocks/>
          </p:cNvSpPr>
          <p:nvPr/>
        </p:nvSpPr>
        <p:spPr bwMode="auto">
          <a:xfrm>
            <a:off x="4962525" y="2341563"/>
            <a:ext cx="123825" cy="84137"/>
          </a:xfrm>
          <a:custGeom>
            <a:avLst/>
            <a:gdLst>
              <a:gd name="T0" fmla="*/ 2147483647 w 78"/>
              <a:gd name="T1" fmla="*/ 2147483647 h 53"/>
              <a:gd name="T2" fmla="*/ 2147483647 w 78"/>
              <a:gd name="T3" fmla="*/ 2147483647 h 53"/>
              <a:gd name="T4" fmla="*/ 2147483647 w 78"/>
              <a:gd name="T5" fmla="*/ 0 h 53"/>
              <a:gd name="T6" fmla="*/ 0 w 78"/>
              <a:gd name="T7" fmla="*/ 2147483647 h 53"/>
              <a:gd name="T8" fmla="*/ 2147483647 w 78"/>
              <a:gd name="T9" fmla="*/ 2147483647 h 53"/>
              <a:gd name="T10" fmla="*/ 2147483647 w 78"/>
              <a:gd name="T11" fmla="*/ 2147483647 h 53"/>
              <a:gd name="T12" fmla="*/ 2147483647 w 78"/>
              <a:gd name="T13" fmla="*/ 2147483647 h 53"/>
              <a:gd name="T14" fmla="*/ 2147483647 w 78"/>
              <a:gd name="T15" fmla="*/ 2147483647 h 53"/>
              <a:gd name="T16" fmla="*/ 2147483647 w 78"/>
              <a:gd name="T17" fmla="*/ 2147483647 h 53"/>
              <a:gd name="T18" fmla="*/ 2147483647 w 78"/>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53"/>
              <a:gd name="T32" fmla="*/ 78 w 78"/>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53">
                <a:moveTo>
                  <a:pt x="78" y="45"/>
                </a:moveTo>
                <a:lnTo>
                  <a:pt x="77" y="44"/>
                </a:lnTo>
                <a:lnTo>
                  <a:pt x="7" y="0"/>
                </a:lnTo>
                <a:lnTo>
                  <a:pt x="0" y="9"/>
                </a:lnTo>
                <a:lnTo>
                  <a:pt x="70" y="53"/>
                </a:lnTo>
                <a:lnTo>
                  <a:pt x="69" y="52"/>
                </a:lnTo>
                <a:lnTo>
                  <a:pt x="78" y="45"/>
                </a:lnTo>
                <a:lnTo>
                  <a:pt x="77" y="44"/>
                </a:lnTo>
                <a:lnTo>
                  <a:pt x="78" y="4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1" name="Freeform 144">
            <a:extLst>
              <a:ext uri="{FF2B5EF4-FFF2-40B4-BE49-F238E27FC236}">
                <a16:creationId xmlns:a16="http://schemas.microsoft.com/office/drawing/2014/main" id="{3D5812A7-8DBD-753C-FA36-4AB39F73436C}"/>
              </a:ext>
            </a:extLst>
          </p:cNvPr>
          <p:cNvSpPr>
            <a:spLocks/>
          </p:cNvSpPr>
          <p:nvPr/>
        </p:nvSpPr>
        <p:spPr bwMode="auto">
          <a:xfrm>
            <a:off x="5072063" y="2413000"/>
            <a:ext cx="141287" cy="155575"/>
          </a:xfrm>
          <a:custGeom>
            <a:avLst/>
            <a:gdLst>
              <a:gd name="T0" fmla="*/ 2147483647 w 89"/>
              <a:gd name="T1" fmla="*/ 2147483647 h 98"/>
              <a:gd name="T2" fmla="*/ 2147483647 w 89"/>
              <a:gd name="T3" fmla="*/ 2147483647 h 98"/>
              <a:gd name="T4" fmla="*/ 2147483647 w 89"/>
              <a:gd name="T5" fmla="*/ 0 h 98"/>
              <a:gd name="T6" fmla="*/ 0 w 89"/>
              <a:gd name="T7" fmla="*/ 2147483647 h 98"/>
              <a:gd name="T8" fmla="*/ 2147483647 w 89"/>
              <a:gd name="T9" fmla="*/ 2147483647 h 98"/>
              <a:gd name="T10" fmla="*/ 2147483647 w 89"/>
              <a:gd name="T11" fmla="*/ 2147483647 h 98"/>
              <a:gd name="T12" fmla="*/ 2147483647 w 89"/>
              <a:gd name="T13" fmla="*/ 2147483647 h 98"/>
              <a:gd name="T14" fmla="*/ 2147483647 w 89"/>
              <a:gd name="T15" fmla="*/ 2147483647 h 98"/>
              <a:gd name="T16" fmla="*/ 2147483647 w 89"/>
              <a:gd name="T17" fmla="*/ 2147483647 h 98"/>
              <a:gd name="T18" fmla="*/ 2147483647 w 89"/>
              <a:gd name="T19" fmla="*/ 2147483647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98"/>
              <a:gd name="T32" fmla="*/ 89 w 8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98">
                <a:moveTo>
                  <a:pt x="77" y="85"/>
                </a:moveTo>
                <a:lnTo>
                  <a:pt x="88" y="83"/>
                </a:lnTo>
                <a:lnTo>
                  <a:pt x="9" y="0"/>
                </a:lnTo>
                <a:lnTo>
                  <a:pt x="0" y="7"/>
                </a:lnTo>
                <a:lnTo>
                  <a:pt x="79" y="90"/>
                </a:lnTo>
                <a:lnTo>
                  <a:pt x="89" y="88"/>
                </a:lnTo>
                <a:lnTo>
                  <a:pt x="79" y="90"/>
                </a:lnTo>
                <a:lnTo>
                  <a:pt x="86" y="98"/>
                </a:lnTo>
                <a:lnTo>
                  <a:pt x="89" y="88"/>
                </a:lnTo>
                <a:lnTo>
                  <a:pt x="77" y="8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2" name="Freeform 145">
            <a:extLst>
              <a:ext uri="{FF2B5EF4-FFF2-40B4-BE49-F238E27FC236}">
                <a16:creationId xmlns:a16="http://schemas.microsoft.com/office/drawing/2014/main" id="{154A7AEB-6E66-F7A4-71ED-94CF0330926E}"/>
              </a:ext>
            </a:extLst>
          </p:cNvPr>
          <p:cNvSpPr>
            <a:spLocks/>
          </p:cNvSpPr>
          <p:nvPr/>
        </p:nvSpPr>
        <p:spPr bwMode="auto">
          <a:xfrm>
            <a:off x="5194300" y="2217738"/>
            <a:ext cx="104775" cy="334962"/>
          </a:xfrm>
          <a:custGeom>
            <a:avLst/>
            <a:gdLst>
              <a:gd name="T0" fmla="*/ 2147483647 w 66"/>
              <a:gd name="T1" fmla="*/ 0 h 211"/>
              <a:gd name="T2" fmla="*/ 2147483647 w 66"/>
              <a:gd name="T3" fmla="*/ 2147483647 h 211"/>
              <a:gd name="T4" fmla="*/ 0 w 66"/>
              <a:gd name="T5" fmla="*/ 2147483647 h 211"/>
              <a:gd name="T6" fmla="*/ 2147483647 w 66"/>
              <a:gd name="T7" fmla="*/ 2147483647 h 211"/>
              <a:gd name="T8" fmla="*/ 2147483647 w 66"/>
              <a:gd name="T9" fmla="*/ 2147483647 h 211"/>
              <a:gd name="T10" fmla="*/ 2147483647 w 66"/>
              <a:gd name="T11" fmla="*/ 2147483647 h 211"/>
              <a:gd name="T12" fmla="*/ 2147483647 w 66"/>
              <a:gd name="T13" fmla="*/ 0 h 211"/>
              <a:gd name="T14" fmla="*/ 2147483647 w 66"/>
              <a:gd name="T15" fmla="*/ 2147483647 h 211"/>
              <a:gd name="T16" fmla="*/ 2147483647 w 66"/>
              <a:gd name="T17" fmla="*/ 2147483647 h 211"/>
              <a:gd name="T18" fmla="*/ 2147483647 w 66"/>
              <a:gd name="T19" fmla="*/ 0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211"/>
              <a:gd name="T32" fmla="*/ 66 w 66"/>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211">
                <a:moveTo>
                  <a:pt x="58" y="0"/>
                </a:moveTo>
                <a:lnTo>
                  <a:pt x="55" y="4"/>
                </a:lnTo>
                <a:lnTo>
                  <a:pt x="0" y="208"/>
                </a:lnTo>
                <a:lnTo>
                  <a:pt x="12" y="211"/>
                </a:lnTo>
                <a:lnTo>
                  <a:pt x="66" y="6"/>
                </a:lnTo>
                <a:lnTo>
                  <a:pt x="63" y="9"/>
                </a:lnTo>
                <a:lnTo>
                  <a:pt x="58" y="0"/>
                </a:lnTo>
                <a:lnTo>
                  <a:pt x="56" y="2"/>
                </a:lnTo>
                <a:lnTo>
                  <a:pt x="55" y="4"/>
                </a:lnTo>
                <a:lnTo>
                  <a:pt x="5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3" name="Freeform 146">
            <a:extLst>
              <a:ext uri="{FF2B5EF4-FFF2-40B4-BE49-F238E27FC236}">
                <a16:creationId xmlns:a16="http://schemas.microsoft.com/office/drawing/2014/main" id="{9300D230-AE09-A92C-E436-E91E54678C44}"/>
              </a:ext>
            </a:extLst>
          </p:cNvPr>
          <p:cNvSpPr>
            <a:spLocks/>
          </p:cNvSpPr>
          <p:nvPr/>
        </p:nvSpPr>
        <p:spPr bwMode="auto">
          <a:xfrm>
            <a:off x="5286375" y="2144713"/>
            <a:ext cx="139700" cy="87312"/>
          </a:xfrm>
          <a:custGeom>
            <a:avLst/>
            <a:gdLst>
              <a:gd name="T0" fmla="*/ 2147483647 w 88"/>
              <a:gd name="T1" fmla="*/ 0 h 55"/>
              <a:gd name="T2" fmla="*/ 2147483647 w 88"/>
              <a:gd name="T3" fmla="*/ 2147483647 h 55"/>
              <a:gd name="T4" fmla="*/ 0 w 88"/>
              <a:gd name="T5" fmla="*/ 2147483647 h 55"/>
              <a:gd name="T6" fmla="*/ 2147483647 w 88"/>
              <a:gd name="T7" fmla="*/ 2147483647 h 55"/>
              <a:gd name="T8" fmla="*/ 2147483647 w 88"/>
              <a:gd name="T9" fmla="*/ 2147483647 h 55"/>
              <a:gd name="T10" fmla="*/ 2147483647 w 88"/>
              <a:gd name="T11" fmla="*/ 2147483647 h 55"/>
              <a:gd name="T12" fmla="*/ 2147483647 w 88"/>
              <a:gd name="T13" fmla="*/ 0 h 55"/>
              <a:gd name="T14" fmla="*/ 2147483647 w 88"/>
              <a:gd name="T15" fmla="*/ 0 h 55"/>
              <a:gd name="T16" fmla="*/ 2147483647 w 88"/>
              <a:gd name="T17" fmla="*/ 2147483647 h 55"/>
              <a:gd name="T18" fmla="*/ 2147483647 w 88"/>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55"/>
              <a:gd name="T32" fmla="*/ 88 w 88"/>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55">
                <a:moveTo>
                  <a:pt x="85" y="0"/>
                </a:moveTo>
                <a:lnTo>
                  <a:pt x="83" y="1"/>
                </a:lnTo>
                <a:lnTo>
                  <a:pt x="0" y="46"/>
                </a:lnTo>
                <a:lnTo>
                  <a:pt x="5" y="55"/>
                </a:lnTo>
                <a:lnTo>
                  <a:pt x="88" y="10"/>
                </a:lnTo>
                <a:lnTo>
                  <a:pt x="85" y="11"/>
                </a:lnTo>
                <a:lnTo>
                  <a:pt x="85" y="0"/>
                </a:lnTo>
                <a:lnTo>
                  <a:pt x="84" y="0"/>
                </a:lnTo>
                <a:lnTo>
                  <a:pt x="83" y="1"/>
                </a:lnTo>
                <a:lnTo>
                  <a:pt x="8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4" name="Freeform 147">
            <a:extLst>
              <a:ext uri="{FF2B5EF4-FFF2-40B4-BE49-F238E27FC236}">
                <a16:creationId xmlns:a16="http://schemas.microsoft.com/office/drawing/2014/main" id="{5A74F7D7-4293-0D6B-2E69-5EF9EB96B218}"/>
              </a:ext>
            </a:extLst>
          </p:cNvPr>
          <p:cNvSpPr>
            <a:spLocks/>
          </p:cNvSpPr>
          <p:nvPr/>
        </p:nvSpPr>
        <p:spPr bwMode="auto">
          <a:xfrm>
            <a:off x="5421313" y="2144713"/>
            <a:ext cx="79375" cy="23812"/>
          </a:xfrm>
          <a:custGeom>
            <a:avLst/>
            <a:gdLst>
              <a:gd name="T0" fmla="*/ 2147483647 w 50"/>
              <a:gd name="T1" fmla="*/ 2147483647 h 15"/>
              <a:gd name="T2" fmla="*/ 2147483647 w 50"/>
              <a:gd name="T3" fmla="*/ 2147483647 h 15"/>
              <a:gd name="T4" fmla="*/ 0 w 50"/>
              <a:gd name="T5" fmla="*/ 0 h 15"/>
              <a:gd name="T6" fmla="*/ 0 w 50"/>
              <a:gd name="T7" fmla="*/ 2147483647 h 15"/>
              <a:gd name="T8" fmla="*/ 2147483647 w 50"/>
              <a:gd name="T9" fmla="*/ 2147483647 h 15"/>
              <a:gd name="T10" fmla="*/ 2147483647 w 50"/>
              <a:gd name="T11" fmla="*/ 2147483647 h 15"/>
              <a:gd name="T12" fmla="*/ 2147483647 w 50"/>
              <a:gd name="T13" fmla="*/ 2147483647 h 15"/>
              <a:gd name="T14" fmla="*/ 2147483647 w 50"/>
              <a:gd name="T15" fmla="*/ 2147483647 h 15"/>
              <a:gd name="T16" fmla="*/ 2147483647 w 50"/>
              <a:gd name="T17" fmla="*/ 2147483647 h 15"/>
              <a:gd name="T18" fmla="*/ 2147483647 w 5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5"/>
              <a:gd name="T32" fmla="*/ 50 w 5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5">
                <a:moveTo>
                  <a:pt x="50" y="9"/>
                </a:moveTo>
                <a:lnTo>
                  <a:pt x="45" y="3"/>
                </a:lnTo>
                <a:lnTo>
                  <a:pt x="0" y="0"/>
                </a:lnTo>
                <a:lnTo>
                  <a:pt x="0" y="11"/>
                </a:lnTo>
                <a:lnTo>
                  <a:pt x="45" y="15"/>
                </a:lnTo>
                <a:lnTo>
                  <a:pt x="39" y="9"/>
                </a:lnTo>
                <a:lnTo>
                  <a:pt x="50" y="9"/>
                </a:lnTo>
                <a:lnTo>
                  <a:pt x="50" y="3"/>
                </a:lnTo>
                <a:lnTo>
                  <a:pt x="45" y="3"/>
                </a:lnTo>
                <a:lnTo>
                  <a:pt x="50"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5" name="Freeform 148">
            <a:extLst>
              <a:ext uri="{FF2B5EF4-FFF2-40B4-BE49-F238E27FC236}">
                <a16:creationId xmlns:a16="http://schemas.microsoft.com/office/drawing/2014/main" id="{065C9D0D-63D7-B82C-91BF-798AA6063FD3}"/>
              </a:ext>
            </a:extLst>
          </p:cNvPr>
          <p:cNvSpPr>
            <a:spLocks/>
          </p:cNvSpPr>
          <p:nvPr/>
        </p:nvSpPr>
        <p:spPr bwMode="auto">
          <a:xfrm>
            <a:off x="5483225" y="2159000"/>
            <a:ext cx="22225" cy="187325"/>
          </a:xfrm>
          <a:custGeom>
            <a:avLst/>
            <a:gdLst>
              <a:gd name="T0" fmla="*/ 2147483647 w 14"/>
              <a:gd name="T1" fmla="*/ 2147483647 h 118"/>
              <a:gd name="T2" fmla="*/ 2147483647 w 14"/>
              <a:gd name="T3" fmla="*/ 2147483647 h 118"/>
              <a:gd name="T4" fmla="*/ 2147483647 w 14"/>
              <a:gd name="T5" fmla="*/ 0 h 118"/>
              <a:gd name="T6" fmla="*/ 0 w 14"/>
              <a:gd name="T7" fmla="*/ 0 h 118"/>
              <a:gd name="T8" fmla="*/ 2147483647 w 14"/>
              <a:gd name="T9" fmla="*/ 2147483647 h 118"/>
              <a:gd name="T10" fmla="*/ 2147483647 w 14"/>
              <a:gd name="T11" fmla="*/ 2147483647 h 118"/>
              <a:gd name="T12" fmla="*/ 2147483647 w 14"/>
              <a:gd name="T13" fmla="*/ 2147483647 h 118"/>
              <a:gd name="T14" fmla="*/ 2147483647 w 14"/>
              <a:gd name="T15" fmla="*/ 2147483647 h 118"/>
              <a:gd name="T16" fmla="*/ 2147483647 w 14"/>
              <a:gd name="T17" fmla="*/ 2147483647 h 118"/>
              <a:gd name="T18" fmla="*/ 2147483647 w 14"/>
              <a:gd name="T19" fmla="*/ 2147483647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18"/>
              <a:gd name="T32" fmla="*/ 14 w 14"/>
              <a:gd name="T33" fmla="*/ 118 h 1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18">
                <a:moveTo>
                  <a:pt x="7" y="106"/>
                </a:moveTo>
                <a:lnTo>
                  <a:pt x="14" y="111"/>
                </a:lnTo>
                <a:lnTo>
                  <a:pt x="11" y="0"/>
                </a:lnTo>
                <a:lnTo>
                  <a:pt x="0" y="0"/>
                </a:lnTo>
                <a:lnTo>
                  <a:pt x="2" y="111"/>
                </a:lnTo>
                <a:lnTo>
                  <a:pt x="9" y="117"/>
                </a:lnTo>
                <a:lnTo>
                  <a:pt x="2" y="111"/>
                </a:lnTo>
                <a:lnTo>
                  <a:pt x="2" y="118"/>
                </a:lnTo>
                <a:lnTo>
                  <a:pt x="9" y="117"/>
                </a:lnTo>
                <a:lnTo>
                  <a:pt x="7" y="10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6" name="Freeform 149">
            <a:extLst>
              <a:ext uri="{FF2B5EF4-FFF2-40B4-BE49-F238E27FC236}">
                <a16:creationId xmlns:a16="http://schemas.microsoft.com/office/drawing/2014/main" id="{D25CCCB4-38AC-62EB-0E9E-13533BC61BCD}"/>
              </a:ext>
            </a:extLst>
          </p:cNvPr>
          <p:cNvSpPr>
            <a:spLocks/>
          </p:cNvSpPr>
          <p:nvPr/>
        </p:nvSpPr>
        <p:spPr bwMode="auto">
          <a:xfrm>
            <a:off x="5494338" y="2319338"/>
            <a:ext cx="36512" cy="25400"/>
          </a:xfrm>
          <a:custGeom>
            <a:avLst/>
            <a:gdLst>
              <a:gd name="T0" fmla="*/ 2147483647 w 23"/>
              <a:gd name="T1" fmla="*/ 2147483647 h 16"/>
              <a:gd name="T2" fmla="*/ 2147483647 w 23"/>
              <a:gd name="T3" fmla="*/ 2147483647 h 16"/>
              <a:gd name="T4" fmla="*/ 0 w 23"/>
              <a:gd name="T5" fmla="*/ 2147483647 h 16"/>
              <a:gd name="T6" fmla="*/ 2147483647 w 23"/>
              <a:gd name="T7" fmla="*/ 2147483647 h 16"/>
              <a:gd name="T8" fmla="*/ 2147483647 w 23"/>
              <a:gd name="T9" fmla="*/ 2147483647 h 16"/>
              <a:gd name="T10" fmla="*/ 2147483647 w 23"/>
              <a:gd name="T11" fmla="*/ 2147483647 h 16"/>
              <a:gd name="T12" fmla="*/ 2147483647 w 23"/>
              <a:gd name="T13" fmla="*/ 2147483647 h 16"/>
              <a:gd name="T14" fmla="*/ 2147483647 w 23"/>
              <a:gd name="T15" fmla="*/ 0 h 16"/>
              <a:gd name="T16" fmla="*/ 2147483647 w 23"/>
              <a:gd name="T17" fmla="*/ 2147483647 h 16"/>
              <a:gd name="T18" fmla="*/ 2147483647 w 23"/>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6"/>
              <a:gd name="T32" fmla="*/ 23 w 2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6">
                <a:moveTo>
                  <a:pt x="23" y="7"/>
                </a:moveTo>
                <a:lnTo>
                  <a:pt x="16" y="1"/>
                </a:lnTo>
                <a:lnTo>
                  <a:pt x="0" y="5"/>
                </a:lnTo>
                <a:lnTo>
                  <a:pt x="2" y="16"/>
                </a:lnTo>
                <a:lnTo>
                  <a:pt x="18" y="13"/>
                </a:lnTo>
                <a:lnTo>
                  <a:pt x="11" y="7"/>
                </a:lnTo>
                <a:lnTo>
                  <a:pt x="23" y="7"/>
                </a:lnTo>
                <a:lnTo>
                  <a:pt x="23" y="0"/>
                </a:lnTo>
                <a:lnTo>
                  <a:pt x="16" y="1"/>
                </a:lnTo>
                <a:lnTo>
                  <a:pt x="23"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7" name="Freeform 150">
            <a:extLst>
              <a:ext uri="{FF2B5EF4-FFF2-40B4-BE49-F238E27FC236}">
                <a16:creationId xmlns:a16="http://schemas.microsoft.com/office/drawing/2014/main" id="{279882B1-01B0-0126-244B-58EF5C8FED84}"/>
              </a:ext>
            </a:extLst>
          </p:cNvPr>
          <p:cNvSpPr>
            <a:spLocks/>
          </p:cNvSpPr>
          <p:nvPr/>
        </p:nvSpPr>
        <p:spPr bwMode="auto">
          <a:xfrm>
            <a:off x="5511800" y="2330450"/>
            <a:ext cx="22225" cy="119063"/>
          </a:xfrm>
          <a:custGeom>
            <a:avLst/>
            <a:gdLst>
              <a:gd name="T0" fmla="*/ 2147483647 w 14"/>
              <a:gd name="T1" fmla="*/ 2147483647 h 75"/>
              <a:gd name="T2" fmla="*/ 2147483647 w 14"/>
              <a:gd name="T3" fmla="*/ 2147483647 h 75"/>
              <a:gd name="T4" fmla="*/ 2147483647 w 14"/>
              <a:gd name="T5" fmla="*/ 0 h 75"/>
              <a:gd name="T6" fmla="*/ 0 w 14"/>
              <a:gd name="T7" fmla="*/ 0 h 75"/>
              <a:gd name="T8" fmla="*/ 2147483647 w 14"/>
              <a:gd name="T9" fmla="*/ 2147483647 h 75"/>
              <a:gd name="T10" fmla="*/ 2147483647 w 14"/>
              <a:gd name="T11" fmla="*/ 2147483647 h 75"/>
              <a:gd name="T12" fmla="*/ 2147483647 w 14"/>
              <a:gd name="T13" fmla="*/ 2147483647 h 75"/>
              <a:gd name="T14" fmla="*/ 0 60000 65536"/>
              <a:gd name="T15" fmla="*/ 0 60000 65536"/>
              <a:gd name="T16" fmla="*/ 0 60000 65536"/>
              <a:gd name="T17" fmla="*/ 0 60000 65536"/>
              <a:gd name="T18" fmla="*/ 0 60000 65536"/>
              <a:gd name="T19" fmla="*/ 0 60000 65536"/>
              <a:gd name="T20" fmla="*/ 0 60000 65536"/>
              <a:gd name="T21" fmla="*/ 0 w 14"/>
              <a:gd name="T22" fmla="*/ 0 h 75"/>
              <a:gd name="T23" fmla="*/ 14 w 14"/>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5">
                <a:moveTo>
                  <a:pt x="14" y="75"/>
                </a:moveTo>
                <a:lnTo>
                  <a:pt x="14" y="75"/>
                </a:lnTo>
                <a:lnTo>
                  <a:pt x="12" y="0"/>
                </a:lnTo>
                <a:lnTo>
                  <a:pt x="0" y="0"/>
                </a:lnTo>
                <a:lnTo>
                  <a:pt x="3" y="75"/>
                </a:lnTo>
                <a:lnTo>
                  <a:pt x="14" y="7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8" name="Freeform 151">
            <a:extLst>
              <a:ext uri="{FF2B5EF4-FFF2-40B4-BE49-F238E27FC236}">
                <a16:creationId xmlns:a16="http://schemas.microsoft.com/office/drawing/2014/main" id="{83C2BCF9-B389-DE8B-12B4-7773D56A60C0}"/>
              </a:ext>
            </a:extLst>
          </p:cNvPr>
          <p:cNvSpPr>
            <a:spLocks/>
          </p:cNvSpPr>
          <p:nvPr/>
        </p:nvSpPr>
        <p:spPr bwMode="auto">
          <a:xfrm>
            <a:off x="5516563" y="2449513"/>
            <a:ext cx="22225" cy="138112"/>
          </a:xfrm>
          <a:custGeom>
            <a:avLst/>
            <a:gdLst>
              <a:gd name="T0" fmla="*/ 2147483647 w 14"/>
              <a:gd name="T1" fmla="*/ 2147483647 h 87"/>
              <a:gd name="T2" fmla="*/ 2147483647 w 14"/>
              <a:gd name="T3" fmla="*/ 2147483647 h 87"/>
              <a:gd name="T4" fmla="*/ 2147483647 w 14"/>
              <a:gd name="T5" fmla="*/ 0 h 87"/>
              <a:gd name="T6" fmla="*/ 0 w 14"/>
              <a:gd name="T7" fmla="*/ 0 h 87"/>
              <a:gd name="T8" fmla="*/ 2147483647 w 14"/>
              <a:gd name="T9" fmla="*/ 2147483647 h 87"/>
              <a:gd name="T10" fmla="*/ 2147483647 w 14"/>
              <a:gd name="T11" fmla="*/ 2147483647 h 87"/>
              <a:gd name="T12" fmla="*/ 2147483647 w 14"/>
              <a:gd name="T13" fmla="*/ 2147483647 h 87"/>
              <a:gd name="T14" fmla="*/ 2147483647 w 14"/>
              <a:gd name="T15" fmla="*/ 2147483647 h 87"/>
              <a:gd name="T16" fmla="*/ 2147483647 w 14"/>
              <a:gd name="T17" fmla="*/ 2147483647 h 87"/>
              <a:gd name="T18" fmla="*/ 2147483647 w 14"/>
              <a:gd name="T19" fmla="*/ 2147483647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87"/>
              <a:gd name="T32" fmla="*/ 14 w 1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87">
                <a:moveTo>
                  <a:pt x="13" y="80"/>
                </a:moveTo>
                <a:lnTo>
                  <a:pt x="14" y="84"/>
                </a:lnTo>
                <a:lnTo>
                  <a:pt x="11" y="0"/>
                </a:lnTo>
                <a:lnTo>
                  <a:pt x="0" y="0"/>
                </a:lnTo>
                <a:lnTo>
                  <a:pt x="3" y="84"/>
                </a:lnTo>
                <a:lnTo>
                  <a:pt x="4" y="87"/>
                </a:lnTo>
                <a:lnTo>
                  <a:pt x="3" y="84"/>
                </a:lnTo>
                <a:lnTo>
                  <a:pt x="3" y="86"/>
                </a:lnTo>
                <a:lnTo>
                  <a:pt x="4" y="87"/>
                </a:lnTo>
                <a:lnTo>
                  <a:pt x="13" y="8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9" name="Freeform 152">
            <a:extLst>
              <a:ext uri="{FF2B5EF4-FFF2-40B4-BE49-F238E27FC236}">
                <a16:creationId xmlns:a16="http://schemas.microsoft.com/office/drawing/2014/main" id="{EE4AA27C-EDAC-98AD-AAEC-BD4AB3507E10}"/>
              </a:ext>
            </a:extLst>
          </p:cNvPr>
          <p:cNvSpPr>
            <a:spLocks/>
          </p:cNvSpPr>
          <p:nvPr/>
        </p:nvSpPr>
        <p:spPr bwMode="auto">
          <a:xfrm>
            <a:off x="5522913" y="2576513"/>
            <a:ext cx="50800" cy="66675"/>
          </a:xfrm>
          <a:custGeom>
            <a:avLst/>
            <a:gdLst>
              <a:gd name="T0" fmla="*/ 2147483647 w 32"/>
              <a:gd name="T1" fmla="*/ 2147483647 h 42"/>
              <a:gd name="T2" fmla="*/ 2147483647 w 32"/>
              <a:gd name="T3" fmla="*/ 2147483647 h 42"/>
              <a:gd name="T4" fmla="*/ 2147483647 w 32"/>
              <a:gd name="T5" fmla="*/ 0 h 42"/>
              <a:gd name="T6" fmla="*/ 0 w 32"/>
              <a:gd name="T7" fmla="*/ 2147483647 h 42"/>
              <a:gd name="T8" fmla="*/ 2147483647 w 32"/>
              <a:gd name="T9" fmla="*/ 2147483647 h 42"/>
              <a:gd name="T10" fmla="*/ 2147483647 w 32"/>
              <a:gd name="T11" fmla="*/ 2147483647 h 42"/>
              <a:gd name="T12" fmla="*/ 2147483647 w 32"/>
              <a:gd name="T13" fmla="*/ 2147483647 h 42"/>
              <a:gd name="T14" fmla="*/ 2147483647 w 32"/>
              <a:gd name="T15" fmla="*/ 2147483647 h 42"/>
              <a:gd name="T16" fmla="*/ 2147483647 w 32"/>
              <a:gd name="T17" fmla="*/ 2147483647 h 42"/>
              <a:gd name="T18" fmla="*/ 2147483647 w 32"/>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42"/>
              <a:gd name="T32" fmla="*/ 32 w 3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42">
                <a:moveTo>
                  <a:pt x="28" y="31"/>
                </a:moveTo>
                <a:lnTo>
                  <a:pt x="32" y="33"/>
                </a:lnTo>
                <a:lnTo>
                  <a:pt x="9" y="0"/>
                </a:lnTo>
                <a:lnTo>
                  <a:pt x="0" y="7"/>
                </a:lnTo>
                <a:lnTo>
                  <a:pt x="23" y="40"/>
                </a:lnTo>
                <a:lnTo>
                  <a:pt x="26" y="42"/>
                </a:lnTo>
                <a:lnTo>
                  <a:pt x="23" y="40"/>
                </a:lnTo>
                <a:lnTo>
                  <a:pt x="24" y="41"/>
                </a:lnTo>
                <a:lnTo>
                  <a:pt x="26" y="42"/>
                </a:lnTo>
                <a:lnTo>
                  <a:pt x="28" y="3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0" name="Freeform 153">
            <a:extLst>
              <a:ext uri="{FF2B5EF4-FFF2-40B4-BE49-F238E27FC236}">
                <a16:creationId xmlns:a16="http://schemas.microsoft.com/office/drawing/2014/main" id="{7528E5CF-AADD-0829-D1DF-2916E14C3A49}"/>
              </a:ext>
            </a:extLst>
          </p:cNvPr>
          <p:cNvSpPr>
            <a:spLocks/>
          </p:cNvSpPr>
          <p:nvPr/>
        </p:nvSpPr>
        <p:spPr bwMode="auto">
          <a:xfrm>
            <a:off x="5564188" y="2625725"/>
            <a:ext cx="76200" cy="34925"/>
          </a:xfrm>
          <a:custGeom>
            <a:avLst/>
            <a:gdLst>
              <a:gd name="T0" fmla="*/ 2147483647 w 48"/>
              <a:gd name="T1" fmla="*/ 2147483647 h 22"/>
              <a:gd name="T2" fmla="*/ 2147483647 w 48"/>
              <a:gd name="T3" fmla="*/ 2147483647 h 22"/>
              <a:gd name="T4" fmla="*/ 2147483647 w 48"/>
              <a:gd name="T5" fmla="*/ 0 h 22"/>
              <a:gd name="T6" fmla="*/ 0 w 48"/>
              <a:gd name="T7" fmla="*/ 2147483647 h 22"/>
              <a:gd name="T8" fmla="*/ 2147483647 w 48"/>
              <a:gd name="T9" fmla="*/ 2147483647 h 22"/>
              <a:gd name="T10" fmla="*/ 2147483647 w 48"/>
              <a:gd name="T11" fmla="*/ 2147483647 h 22"/>
              <a:gd name="T12" fmla="*/ 2147483647 w 48"/>
              <a:gd name="T13" fmla="*/ 2147483647 h 22"/>
              <a:gd name="T14" fmla="*/ 2147483647 w 48"/>
              <a:gd name="T15" fmla="*/ 2147483647 h 22"/>
              <a:gd name="T16" fmla="*/ 2147483647 w 48"/>
              <a:gd name="T17" fmla="*/ 2147483647 h 22"/>
              <a:gd name="T18" fmla="*/ 2147483647 w 48"/>
              <a:gd name="T19" fmla="*/ 214748364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2"/>
              <a:gd name="T32" fmla="*/ 48 w 4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2">
                <a:moveTo>
                  <a:pt x="47" y="10"/>
                </a:moveTo>
                <a:lnTo>
                  <a:pt x="48" y="10"/>
                </a:lnTo>
                <a:lnTo>
                  <a:pt x="2" y="0"/>
                </a:lnTo>
                <a:lnTo>
                  <a:pt x="0" y="11"/>
                </a:lnTo>
                <a:lnTo>
                  <a:pt x="46" y="22"/>
                </a:lnTo>
                <a:lnTo>
                  <a:pt x="47" y="22"/>
                </a:lnTo>
                <a:lnTo>
                  <a:pt x="46" y="22"/>
                </a:lnTo>
                <a:lnTo>
                  <a:pt x="47" y="22"/>
                </a:lnTo>
                <a:lnTo>
                  <a:pt x="47" y="1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1" name="Freeform 154">
            <a:extLst>
              <a:ext uri="{FF2B5EF4-FFF2-40B4-BE49-F238E27FC236}">
                <a16:creationId xmlns:a16="http://schemas.microsoft.com/office/drawing/2014/main" id="{7DE8BBB1-DA62-20FE-961B-FBAE19CFB63E}"/>
              </a:ext>
            </a:extLst>
          </p:cNvPr>
          <p:cNvSpPr>
            <a:spLocks/>
          </p:cNvSpPr>
          <p:nvPr/>
        </p:nvSpPr>
        <p:spPr bwMode="auto">
          <a:xfrm>
            <a:off x="5638800" y="2641600"/>
            <a:ext cx="63500" cy="19050"/>
          </a:xfrm>
          <a:custGeom>
            <a:avLst/>
            <a:gdLst>
              <a:gd name="T0" fmla="*/ 2147483647 w 40"/>
              <a:gd name="T1" fmla="*/ 0 h 12"/>
              <a:gd name="T2" fmla="*/ 2147483647 w 40"/>
              <a:gd name="T3" fmla="*/ 0 h 12"/>
              <a:gd name="T4" fmla="*/ 0 w 40"/>
              <a:gd name="T5" fmla="*/ 0 h 12"/>
              <a:gd name="T6" fmla="*/ 0 w 40"/>
              <a:gd name="T7" fmla="*/ 2147483647 h 12"/>
              <a:gd name="T8" fmla="*/ 2147483647 w 40"/>
              <a:gd name="T9" fmla="*/ 2147483647 h 12"/>
              <a:gd name="T10" fmla="*/ 2147483647 w 40"/>
              <a:gd name="T11" fmla="*/ 2147483647 h 12"/>
              <a:gd name="T12" fmla="*/ 2147483647 w 40"/>
              <a:gd name="T13" fmla="*/ 2147483647 h 12"/>
              <a:gd name="T14" fmla="*/ 2147483647 w 40"/>
              <a:gd name="T15" fmla="*/ 2147483647 h 12"/>
              <a:gd name="T16" fmla="*/ 2147483647 w 40"/>
              <a:gd name="T17" fmla="*/ 2147483647 h 12"/>
              <a:gd name="T18" fmla="*/ 2147483647 w 4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2"/>
              <a:gd name="T32" fmla="*/ 40 w 4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2">
                <a:moveTo>
                  <a:pt x="37" y="0"/>
                </a:moveTo>
                <a:lnTo>
                  <a:pt x="38" y="0"/>
                </a:lnTo>
                <a:lnTo>
                  <a:pt x="0" y="0"/>
                </a:lnTo>
                <a:lnTo>
                  <a:pt x="0" y="12"/>
                </a:lnTo>
                <a:lnTo>
                  <a:pt x="38" y="12"/>
                </a:lnTo>
                <a:lnTo>
                  <a:pt x="40" y="12"/>
                </a:lnTo>
                <a:lnTo>
                  <a:pt x="38" y="12"/>
                </a:lnTo>
                <a:lnTo>
                  <a:pt x="40" y="12"/>
                </a:lnTo>
                <a:lnTo>
                  <a:pt x="3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2" name="Freeform 155">
            <a:extLst>
              <a:ext uri="{FF2B5EF4-FFF2-40B4-BE49-F238E27FC236}">
                <a16:creationId xmlns:a16="http://schemas.microsoft.com/office/drawing/2014/main" id="{5D666064-7A9D-FC71-E768-CA56A908498E}"/>
              </a:ext>
            </a:extLst>
          </p:cNvPr>
          <p:cNvSpPr>
            <a:spLocks/>
          </p:cNvSpPr>
          <p:nvPr/>
        </p:nvSpPr>
        <p:spPr bwMode="auto">
          <a:xfrm>
            <a:off x="5697538" y="2620963"/>
            <a:ext cx="111125" cy="39687"/>
          </a:xfrm>
          <a:custGeom>
            <a:avLst/>
            <a:gdLst>
              <a:gd name="T0" fmla="*/ 2147483647 w 70"/>
              <a:gd name="T1" fmla="*/ 2147483647 h 25"/>
              <a:gd name="T2" fmla="*/ 2147483647 w 70"/>
              <a:gd name="T3" fmla="*/ 0 h 25"/>
              <a:gd name="T4" fmla="*/ 0 w 70"/>
              <a:gd name="T5" fmla="*/ 2147483647 h 25"/>
              <a:gd name="T6" fmla="*/ 2147483647 w 70"/>
              <a:gd name="T7" fmla="*/ 2147483647 h 25"/>
              <a:gd name="T8" fmla="*/ 2147483647 w 70"/>
              <a:gd name="T9" fmla="*/ 2147483647 h 25"/>
              <a:gd name="T10" fmla="*/ 2147483647 w 70"/>
              <a:gd name="T11" fmla="*/ 2147483647 h 25"/>
              <a:gd name="T12" fmla="*/ 2147483647 w 70"/>
              <a:gd name="T13" fmla="*/ 2147483647 h 25"/>
              <a:gd name="T14" fmla="*/ 2147483647 w 70"/>
              <a:gd name="T15" fmla="*/ 2147483647 h 25"/>
              <a:gd name="T16" fmla="*/ 2147483647 w 70"/>
              <a:gd name="T17" fmla="*/ 2147483647 h 25"/>
              <a:gd name="T18" fmla="*/ 2147483647 w 70"/>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25"/>
              <a:gd name="T32" fmla="*/ 70 w 70"/>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25">
                <a:moveTo>
                  <a:pt x="63" y="1"/>
                </a:moveTo>
                <a:lnTo>
                  <a:pt x="65" y="0"/>
                </a:lnTo>
                <a:lnTo>
                  <a:pt x="0" y="13"/>
                </a:lnTo>
                <a:lnTo>
                  <a:pt x="3" y="25"/>
                </a:lnTo>
                <a:lnTo>
                  <a:pt x="67" y="11"/>
                </a:lnTo>
                <a:lnTo>
                  <a:pt x="70" y="10"/>
                </a:lnTo>
                <a:lnTo>
                  <a:pt x="67" y="11"/>
                </a:lnTo>
                <a:lnTo>
                  <a:pt x="68" y="11"/>
                </a:lnTo>
                <a:lnTo>
                  <a:pt x="70" y="10"/>
                </a:lnTo>
                <a:lnTo>
                  <a:pt x="63"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3" name="Freeform 156">
            <a:extLst>
              <a:ext uri="{FF2B5EF4-FFF2-40B4-BE49-F238E27FC236}">
                <a16:creationId xmlns:a16="http://schemas.microsoft.com/office/drawing/2014/main" id="{E4C0CF28-BB0E-29C2-5D1D-F15885223B36}"/>
              </a:ext>
            </a:extLst>
          </p:cNvPr>
          <p:cNvSpPr>
            <a:spLocks/>
          </p:cNvSpPr>
          <p:nvPr/>
        </p:nvSpPr>
        <p:spPr bwMode="auto">
          <a:xfrm>
            <a:off x="5797550" y="2557463"/>
            <a:ext cx="109538" cy="79375"/>
          </a:xfrm>
          <a:custGeom>
            <a:avLst/>
            <a:gdLst>
              <a:gd name="T0" fmla="*/ 2147483647 w 69"/>
              <a:gd name="T1" fmla="*/ 0 h 50"/>
              <a:gd name="T2" fmla="*/ 2147483647 w 69"/>
              <a:gd name="T3" fmla="*/ 2147483647 h 50"/>
              <a:gd name="T4" fmla="*/ 0 w 69"/>
              <a:gd name="T5" fmla="*/ 2147483647 h 50"/>
              <a:gd name="T6" fmla="*/ 2147483647 w 69"/>
              <a:gd name="T7" fmla="*/ 2147483647 h 50"/>
              <a:gd name="T8" fmla="*/ 2147483647 w 69"/>
              <a:gd name="T9" fmla="*/ 2147483647 h 50"/>
              <a:gd name="T10" fmla="*/ 2147483647 w 69"/>
              <a:gd name="T11" fmla="*/ 2147483647 h 50"/>
              <a:gd name="T12" fmla="*/ 2147483647 w 69"/>
              <a:gd name="T13" fmla="*/ 0 h 50"/>
              <a:gd name="T14" fmla="*/ 2147483647 w 69"/>
              <a:gd name="T15" fmla="*/ 2147483647 h 50"/>
              <a:gd name="T16" fmla="*/ 2147483647 w 69"/>
              <a:gd name="T17" fmla="*/ 2147483647 h 50"/>
              <a:gd name="T18" fmla="*/ 2147483647 w 69"/>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50"/>
              <a:gd name="T32" fmla="*/ 69 w 69"/>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50">
                <a:moveTo>
                  <a:pt x="63" y="0"/>
                </a:moveTo>
                <a:lnTo>
                  <a:pt x="62" y="1"/>
                </a:lnTo>
                <a:lnTo>
                  <a:pt x="0" y="41"/>
                </a:lnTo>
                <a:lnTo>
                  <a:pt x="7" y="50"/>
                </a:lnTo>
                <a:lnTo>
                  <a:pt x="69" y="10"/>
                </a:lnTo>
                <a:lnTo>
                  <a:pt x="68" y="11"/>
                </a:lnTo>
                <a:lnTo>
                  <a:pt x="63" y="0"/>
                </a:lnTo>
                <a:lnTo>
                  <a:pt x="63" y="1"/>
                </a:lnTo>
                <a:lnTo>
                  <a:pt x="62" y="1"/>
                </a:lnTo>
                <a:lnTo>
                  <a:pt x="6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4" name="Freeform 157">
            <a:extLst>
              <a:ext uri="{FF2B5EF4-FFF2-40B4-BE49-F238E27FC236}">
                <a16:creationId xmlns:a16="http://schemas.microsoft.com/office/drawing/2014/main" id="{58059FC5-153B-D111-10AF-E8FC0694FCB6}"/>
              </a:ext>
            </a:extLst>
          </p:cNvPr>
          <p:cNvSpPr>
            <a:spLocks/>
          </p:cNvSpPr>
          <p:nvPr/>
        </p:nvSpPr>
        <p:spPr bwMode="auto">
          <a:xfrm>
            <a:off x="5897563" y="2528888"/>
            <a:ext cx="79375" cy="46037"/>
          </a:xfrm>
          <a:custGeom>
            <a:avLst/>
            <a:gdLst>
              <a:gd name="T0" fmla="*/ 2147483647 w 50"/>
              <a:gd name="T1" fmla="*/ 2147483647 h 29"/>
              <a:gd name="T2" fmla="*/ 2147483647 w 50"/>
              <a:gd name="T3" fmla="*/ 0 h 29"/>
              <a:gd name="T4" fmla="*/ 0 w 50"/>
              <a:gd name="T5" fmla="*/ 2147483647 h 29"/>
              <a:gd name="T6" fmla="*/ 2147483647 w 50"/>
              <a:gd name="T7" fmla="*/ 2147483647 h 29"/>
              <a:gd name="T8" fmla="*/ 2147483647 w 50"/>
              <a:gd name="T9" fmla="*/ 2147483647 h 29"/>
              <a:gd name="T10" fmla="*/ 2147483647 w 50"/>
              <a:gd name="T11" fmla="*/ 2147483647 h 29"/>
              <a:gd name="T12" fmla="*/ 2147483647 w 50"/>
              <a:gd name="T13" fmla="*/ 2147483647 h 29"/>
              <a:gd name="T14" fmla="*/ 0 60000 65536"/>
              <a:gd name="T15" fmla="*/ 0 60000 65536"/>
              <a:gd name="T16" fmla="*/ 0 60000 65536"/>
              <a:gd name="T17" fmla="*/ 0 60000 65536"/>
              <a:gd name="T18" fmla="*/ 0 60000 65536"/>
              <a:gd name="T19" fmla="*/ 0 60000 65536"/>
              <a:gd name="T20" fmla="*/ 0 60000 65536"/>
              <a:gd name="T21" fmla="*/ 0 w 50"/>
              <a:gd name="T22" fmla="*/ 0 h 29"/>
              <a:gd name="T23" fmla="*/ 50 w 5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9">
                <a:moveTo>
                  <a:pt x="44" y="1"/>
                </a:moveTo>
                <a:lnTo>
                  <a:pt x="45" y="0"/>
                </a:lnTo>
                <a:lnTo>
                  <a:pt x="0" y="18"/>
                </a:lnTo>
                <a:lnTo>
                  <a:pt x="5" y="29"/>
                </a:lnTo>
                <a:lnTo>
                  <a:pt x="49" y="11"/>
                </a:lnTo>
                <a:lnTo>
                  <a:pt x="50" y="10"/>
                </a:lnTo>
                <a:lnTo>
                  <a:pt x="44"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5" name="Freeform 158">
            <a:extLst>
              <a:ext uri="{FF2B5EF4-FFF2-40B4-BE49-F238E27FC236}">
                <a16:creationId xmlns:a16="http://schemas.microsoft.com/office/drawing/2014/main" id="{4DC93853-6D60-6CF9-A7E6-91E694EF03D3}"/>
              </a:ext>
            </a:extLst>
          </p:cNvPr>
          <p:cNvSpPr>
            <a:spLocks/>
          </p:cNvSpPr>
          <p:nvPr/>
        </p:nvSpPr>
        <p:spPr bwMode="auto">
          <a:xfrm>
            <a:off x="5967413" y="2478088"/>
            <a:ext cx="114300" cy="66675"/>
          </a:xfrm>
          <a:custGeom>
            <a:avLst/>
            <a:gdLst>
              <a:gd name="T0" fmla="*/ 2147483647 w 72"/>
              <a:gd name="T1" fmla="*/ 2147483647 h 42"/>
              <a:gd name="T2" fmla="*/ 2147483647 w 72"/>
              <a:gd name="T3" fmla="*/ 2147483647 h 42"/>
              <a:gd name="T4" fmla="*/ 0 w 72"/>
              <a:gd name="T5" fmla="*/ 2147483647 h 42"/>
              <a:gd name="T6" fmla="*/ 2147483647 w 72"/>
              <a:gd name="T7" fmla="*/ 2147483647 h 42"/>
              <a:gd name="T8" fmla="*/ 2147483647 w 72"/>
              <a:gd name="T9" fmla="*/ 2147483647 h 42"/>
              <a:gd name="T10" fmla="*/ 2147483647 w 72"/>
              <a:gd name="T11" fmla="*/ 0 h 42"/>
              <a:gd name="T12" fmla="*/ 2147483647 w 72"/>
              <a:gd name="T13" fmla="*/ 2147483647 h 42"/>
              <a:gd name="T14" fmla="*/ 2147483647 w 72"/>
              <a:gd name="T15" fmla="*/ 2147483647 h 42"/>
              <a:gd name="T16" fmla="*/ 2147483647 w 72"/>
              <a:gd name="T17" fmla="*/ 0 h 42"/>
              <a:gd name="T18" fmla="*/ 2147483647 w 72"/>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42"/>
              <a:gd name="T32" fmla="*/ 72 w 7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42">
                <a:moveTo>
                  <a:pt x="54" y="11"/>
                </a:moveTo>
                <a:lnTo>
                  <a:pt x="52" y="1"/>
                </a:lnTo>
                <a:lnTo>
                  <a:pt x="0" y="33"/>
                </a:lnTo>
                <a:lnTo>
                  <a:pt x="6" y="42"/>
                </a:lnTo>
                <a:lnTo>
                  <a:pt x="59" y="10"/>
                </a:lnTo>
                <a:lnTo>
                  <a:pt x="56" y="0"/>
                </a:lnTo>
                <a:lnTo>
                  <a:pt x="59" y="10"/>
                </a:lnTo>
                <a:lnTo>
                  <a:pt x="72" y="2"/>
                </a:lnTo>
                <a:lnTo>
                  <a:pt x="56" y="0"/>
                </a:lnTo>
                <a:lnTo>
                  <a:pt x="54"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6" name="Freeform 159">
            <a:extLst>
              <a:ext uri="{FF2B5EF4-FFF2-40B4-BE49-F238E27FC236}">
                <a16:creationId xmlns:a16="http://schemas.microsoft.com/office/drawing/2014/main" id="{6B629EE9-FAB7-3A1F-82AA-34CBA25FC537}"/>
              </a:ext>
            </a:extLst>
          </p:cNvPr>
          <p:cNvSpPr>
            <a:spLocks/>
          </p:cNvSpPr>
          <p:nvPr/>
        </p:nvSpPr>
        <p:spPr bwMode="auto">
          <a:xfrm>
            <a:off x="5945188" y="2465388"/>
            <a:ext cx="111125" cy="30162"/>
          </a:xfrm>
          <a:custGeom>
            <a:avLst/>
            <a:gdLst>
              <a:gd name="T0" fmla="*/ 0 w 70"/>
              <a:gd name="T1" fmla="*/ 2147483647 h 19"/>
              <a:gd name="T2" fmla="*/ 0 w 70"/>
              <a:gd name="T3" fmla="*/ 2147483647 h 19"/>
              <a:gd name="T4" fmla="*/ 2147483647 w 70"/>
              <a:gd name="T5" fmla="*/ 2147483647 h 19"/>
              <a:gd name="T6" fmla="*/ 2147483647 w 70"/>
              <a:gd name="T7" fmla="*/ 2147483647 h 19"/>
              <a:gd name="T8" fmla="*/ 2147483647 w 70"/>
              <a:gd name="T9" fmla="*/ 0 h 19"/>
              <a:gd name="T10" fmla="*/ 2147483647 w 70"/>
              <a:gd name="T11" fmla="*/ 0 h 19"/>
              <a:gd name="T12" fmla="*/ 0 w 70"/>
              <a:gd name="T13" fmla="*/ 2147483647 h 19"/>
              <a:gd name="T14" fmla="*/ 0 w 70"/>
              <a:gd name="T15" fmla="*/ 2147483647 h 19"/>
              <a:gd name="T16" fmla="*/ 0 w 70"/>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9"/>
              <a:gd name="T29" fmla="*/ 70 w 7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9">
                <a:moveTo>
                  <a:pt x="0" y="11"/>
                </a:moveTo>
                <a:lnTo>
                  <a:pt x="0" y="11"/>
                </a:lnTo>
                <a:lnTo>
                  <a:pt x="68" y="19"/>
                </a:lnTo>
                <a:lnTo>
                  <a:pt x="70" y="8"/>
                </a:lnTo>
                <a:lnTo>
                  <a:pt x="2" y="0"/>
                </a:lnTo>
                <a:lnTo>
                  <a:pt x="0"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7" name="Freeform 160">
            <a:extLst>
              <a:ext uri="{FF2B5EF4-FFF2-40B4-BE49-F238E27FC236}">
                <a16:creationId xmlns:a16="http://schemas.microsoft.com/office/drawing/2014/main" id="{2C11A6A4-09FA-C3D2-BF65-179696D1AF70}"/>
              </a:ext>
            </a:extLst>
          </p:cNvPr>
          <p:cNvSpPr>
            <a:spLocks/>
          </p:cNvSpPr>
          <p:nvPr/>
        </p:nvSpPr>
        <p:spPr bwMode="auto">
          <a:xfrm>
            <a:off x="5888038" y="2447925"/>
            <a:ext cx="60325" cy="34925"/>
          </a:xfrm>
          <a:custGeom>
            <a:avLst/>
            <a:gdLst>
              <a:gd name="T0" fmla="*/ 2147483647 w 38"/>
              <a:gd name="T1" fmla="*/ 2147483647 h 22"/>
              <a:gd name="T2" fmla="*/ 0 w 38"/>
              <a:gd name="T3" fmla="*/ 2147483647 h 22"/>
              <a:gd name="T4" fmla="*/ 2147483647 w 38"/>
              <a:gd name="T5" fmla="*/ 2147483647 h 22"/>
              <a:gd name="T6" fmla="*/ 2147483647 w 38"/>
              <a:gd name="T7" fmla="*/ 2147483647 h 22"/>
              <a:gd name="T8" fmla="*/ 2147483647 w 38"/>
              <a:gd name="T9" fmla="*/ 0 h 22"/>
              <a:gd name="T10" fmla="*/ 2147483647 w 38"/>
              <a:gd name="T11" fmla="*/ 0 h 22"/>
              <a:gd name="T12" fmla="*/ 2147483647 w 38"/>
              <a:gd name="T13" fmla="*/ 0 h 22"/>
              <a:gd name="T14" fmla="*/ 2147483647 w 38"/>
              <a:gd name="T15" fmla="*/ 0 h 22"/>
              <a:gd name="T16" fmla="*/ 2147483647 w 38"/>
              <a:gd name="T17" fmla="*/ 0 h 22"/>
              <a:gd name="T18" fmla="*/ 2147483647 w 38"/>
              <a:gd name="T19" fmla="*/ 214748364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1" y="11"/>
                </a:moveTo>
                <a:lnTo>
                  <a:pt x="0" y="11"/>
                </a:lnTo>
                <a:lnTo>
                  <a:pt x="36" y="22"/>
                </a:lnTo>
                <a:lnTo>
                  <a:pt x="38" y="11"/>
                </a:lnTo>
                <a:lnTo>
                  <a:pt x="2" y="0"/>
                </a:lnTo>
                <a:lnTo>
                  <a:pt x="1" y="0"/>
                </a:lnTo>
                <a:lnTo>
                  <a:pt x="2" y="0"/>
                </a:lnTo>
                <a:lnTo>
                  <a:pt x="1" y="0"/>
                </a:lnTo>
                <a:lnTo>
                  <a:pt x="1"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8" name="Freeform 161">
            <a:extLst>
              <a:ext uri="{FF2B5EF4-FFF2-40B4-BE49-F238E27FC236}">
                <a16:creationId xmlns:a16="http://schemas.microsoft.com/office/drawing/2014/main" id="{1028EAAF-5364-7B4F-301B-2AFA8116E7CB}"/>
              </a:ext>
            </a:extLst>
          </p:cNvPr>
          <p:cNvSpPr>
            <a:spLocks/>
          </p:cNvSpPr>
          <p:nvPr/>
        </p:nvSpPr>
        <p:spPr bwMode="auto">
          <a:xfrm>
            <a:off x="5783263" y="2447925"/>
            <a:ext cx="106362" cy="17463"/>
          </a:xfrm>
          <a:custGeom>
            <a:avLst/>
            <a:gdLst>
              <a:gd name="T0" fmla="*/ 0 w 67"/>
              <a:gd name="T1" fmla="*/ 2147483647 h 11"/>
              <a:gd name="T2" fmla="*/ 2147483647 w 67"/>
              <a:gd name="T3" fmla="*/ 2147483647 h 11"/>
              <a:gd name="T4" fmla="*/ 2147483647 w 67"/>
              <a:gd name="T5" fmla="*/ 2147483647 h 11"/>
              <a:gd name="T6" fmla="*/ 2147483647 w 67"/>
              <a:gd name="T7" fmla="*/ 0 h 11"/>
              <a:gd name="T8" fmla="*/ 2147483647 w 67"/>
              <a:gd name="T9" fmla="*/ 0 h 11"/>
              <a:gd name="T10" fmla="*/ 2147483647 w 67"/>
              <a:gd name="T11" fmla="*/ 0 h 11"/>
              <a:gd name="T12" fmla="*/ 0 w 67"/>
              <a:gd name="T13" fmla="*/ 2147483647 h 11"/>
              <a:gd name="T14" fmla="*/ 2147483647 w 67"/>
              <a:gd name="T15" fmla="*/ 2147483647 h 11"/>
              <a:gd name="T16" fmla="*/ 2147483647 w 67"/>
              <a:gd name="T17" fmla="*/ 2147483647 h 11"/>
              <a:gd name="T18" fmla="*/ 0 w 67"/>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11"/>
              <a:gd name="T32" fmla="*/ 67 w 6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11">
                <a:moveTo>
                  <a:pt x="0" y="11"/>
                </a:moveTo>
                <a:lnTo>
                  <a:pt x="2" y="11"/>
                </a:lnTo>
                <a:lnTo>
                  <a:pt x="67" y="11"/>
                </a:lnTo>
                <a:lnTo>
                  <a:pt x="67" y="0"/>
                </a:lnTo>
                <a:lnTo>
                  <a:pt x="2" y="0"/>
                </a:lnTo>
                <a:lnTo>
                  <a:pt x="4" y="0"/>
                </a:lnTo>
                <a:lnTo>
                  <a:pt x="0" y="11"/>
                </a:lnTo>
                <a:lnTo>
                  <a:pt x="1" y="11"/>
                </a:lnTo>
                <a:lnTo>
                  <a:pt x="2" y="11"/>
                </a:lnTo>
                <a:lnTo>
                  <a:pt x="0"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9" name="Freeform 162">
            <a:extLst>
              <a:ext uri="{FF2B5EF4-FFF2-40B4-BE49-F238E27FC236}">
                <a16:creationId xmlns:a16="http://schemas.microsoft.com/office/drawing/2014/main" id="{DA7420F4-37C4-3557-C333-8508990F5E62}"/>
              </a:ext>
            </a:extLst>
          </p:cNvPr>
          <p:cNvSpPr>
            <a:spLocks/>
          </p:cNvSpPr>
          <p:nvPr/>
        </p:nvSpPr>
        <p:spPr bwMode="auto">
          <a:xfrm>
            <a:off x="5708650" y="2422525"/>
            <a:ext cx="80963" cy="42863"/>
          </a:xfrm>
          <a:custGeom>
            <a:avLst/>
            <a:gdLst>
              <a:gd name="T0" fmla="*/ 0 w 51"/>
              <a:gd name="T1" fmla="*/ 2147483647 h 27"/>
              <a:gd name="T2" fmla="*/ 2147483647 w 51"/>
              <a:gd name="T3" fmla="*/ 2147483647 h 27"/>
              <a:gd name="T4" fmla="*/ 2147483647 w 51"/>
              <a:gd name="T5" fmla="*/ 2147483647 h 27"/>
              <a:gd name="T6" fmla="*/ 2147483647 w 51"/>
              <a:gd name="T7" fmla="*/ 2147483647 h 27"/>
              <a:gd name="T8" fmla="*/ 2147483647 w 51"/>
              <a:gd name="T9" fmla="*/ 0 h 27"/>
              <a:gd name="T10" fmla="*/ 2147483647 w 51"/>
              <a:gd name="T11" fmla="*/ 2147483647 h 27"/>
              <a:gd name="T12" fmla="*/ 0 w 51"/>
              <a:gd name="T13" fmla="*/ 2147483647 h 27"/>
              <a:gd name="T14" fmla="*/ 2147483647 w 51"/>
              <a:gd name="T15" fmla="*/ 2147483647 h 27"/>
              <a:gd name="T16" fmla="*/ 2147483647 w 51"/>
              <a:gd name="T17" fmla="*/ 2147483647 h 27"/>
              <a:gd name="T18" fmla="*/ 0 w 51"/>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27"/>
              <a:gd name="T32" fmla="*/ 51 w 5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27">
                <a:moveTo>
                  <a:pt x="0" y="9"/>
                </a:moveTo>
                <a:lnTo>
                  <a:pt x="2" y="11"/>
                </a:lnTo>
                <a:lnTo>
                  <a:pt x="47" y="27"/>
                </a:lnTo>
                <a:lnTo>
                  <a:pt x="51" y="16"/>
                </a:lnTo>
                <a:lnTo>
                  <a:pt x="7" y="0"/>
                </a:lnTo>
                <a:lnTo>
                  <a:pt x="9" y="2"/>
                </a:lnTo>
                <a:lnTo>
                  <a:pt x="0" y="9"/>
                </a:lnTo>
                <a:lnTo>
                  <a:pt x="1" y="10"/>
                </a:lnTo>
                <a:lnTo>
                  <a:pt x="2" y="11"/>
                </a:lnTo>
                <a:lnTo>
                  <a:pt x="0"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0" name="Freeform 163">
            <a:extLst>
              <a:ext uri="{FF2B5EF4-FFF2-40B4-BE49-F238E27FC236}">
                <a16:creationId xmlns:a16="http://schemas.microsoft.com/office/drawing/2014/main" id="{A36970D9-D8F3-AC26-ED86-5144857C3156}"/>
              </a:ext>
            </a:extLst>
          </p:cNvPr>
          <p:cNvSpPr>
            <a:spLocks/>
          </p:cNvSpPr>
          <p:nvPr/>
        </p:nvSpPr>
        <p:spPr bwMode="auto">
          <a:xfrm>
            <a:off x="5640388" y="2349500"/>
            <a:ext cx="82550" cy="87313"/>
          </a:xfrm>
          <a:custGeom>
            <a:avLst/>
            <a:gdLst>
              <a:gd name="T0" fmla="*/ 0 w 52"/>
              <a:gd name="T1" fmla="*/ 2147483647 h 55"/>
              <a:gd name="T2" fmla="*/ 2147483647 w 52"/>
              <a:gd name="T3" fmla="*/ 2147483647 h 55"/>
              <a:gd name="T4" fmla="*/ 2147483647 w 52"/>
              <a:gd name="T5" fmla="*/ 2147483647 h 55"/>
              <a:gd name="T6" fmla="*/ 2147483647 w 52"/>
              <a:gd name="T7" fmla="*/ 2147483647 h 55"/>
              <a:gd name="T8" fmla="*/ 2147483647 w 52"/>
              <a:gd name="T9" fmla="*/ 0 h 55"/>
              <a:gd name="T10" fmla="*/ 2147483647 w 52"/>
              <a:gd name="T11" fmla="*/ 2147483647 h 55"/>
              <a:gd name="T12" fmla="*/ 0 w 52"/>
              <a:gd name="T13" fmla="*/ 2147483647 h 55"/>
              <a:gd name="T14" fmla="*/ 2147483647 w 52"/>
              <a:gd name="T15" fmla="*/ 2147483647 h 55"/>
              <a:gd name="T16" fmla="*/ 2147483647 w 52"/>
              <a:gd name="T17" fmla="*/ 2147483647 h 55"/>
              <a:gd name="T18" fmla="*/ 0 w 52"/>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5"/>
              <a:gd name="T32" fmla="*/ 52 w 52"/>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5">
                <a:moveTo>
                  <a:pt x="0" y="5"/>
                </a:moveTo>
                <a:lnTo>
                  <a:pt x="1" y="7"/>
                </a:lnTo>
                <a:lnTo>
                  <a:pt x="43" y="55"/>
                </a:lnTo>
                <a:lnTo>
                  <a:pt x="52" y="48"/>
                </a:lnTo>
                <a:lnTo>
                  <a:pt x="10" y="0"/>
                </a:lnTo>
                <a:lnTo>
                  <a:pt x="11" y="3"/>
                </a:lnTo>
                <a:lnTo>
                  <a:pt x="0" y="5"/>
                </a:lnTo>
                <a:lnTo>
                  <a:pt x="1" y="6"/>
                </a:lnTo>
                <a:lnTo>
                  <a:pt x="1" y="7"/>
                </a:lnTo>
                <a:lnTo>
                  <a:pt x="0"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1" name="Freeform 164">
            <a:extLst>
              <a:ext uri="{FF2B5EF4-FFF2-40B4-BE49-F238E27FC236}">
                <a16:creationId xmlns:a16="http://schemas.microsoft.com/office/drawing/2014/main" id="{5FCEFB1C-2980-51B3-E628-DE49D97FC73B}"/>
              </a:ext>
            </a:extLst>
          </p:cNvPr>
          <p:cNvSpPr>
            <a:spLocks/>
          </p:cNvSpPr>
          <p:nvPr/>
        </p:nvSpPr>
        <p:spPr bwMode="auto">
          <a:xfrm>
            <a:off x="5607050" y="2238375"/>
            <a:ext cx="50800" cy="119063"/>
          </a:xfrm>
          <a:custGeom>
            <a:avLst/>
            <a:gdLst>
              <a:gd name="T0" fmla="*/ 2147483647 w 32"/>
              <a:gd name="T1" fmla="*/ 2147483647 h 75"/>
              <a:gd name="T2" fmla="*/ 0 w 32"/>
              <a:gd name="T3" fmla="*/ 2147483647 h 75"/>
              <a:gd name="T4" fmla="*/ 2147483647 w 32"/>
              <a:gd name="T5" fmla="*/ 2147483647 h 75"/>
              <a:gd name="T6" fmla="*/ 2147483647 w 32"/>
              <a:gd name="T7" fmla="*/ 2147483647 h 75"/>
              <a:gd name="T8" fmla="*/ 2147483647 w 32"/>
              <a:gd name="T9" fmla="*/ 2147483647 h 75"/>
              <a:gd name="T10" fmla="*/ 2147483647 w 32"/>
              <a:gd name="T11" fmla="*/ 0 h 75"/>
              <a:gd name="T12" fmla="*/ 2147483647 w 32"/>
              <a:gd name="T13" fmla="*/ 2147483647 h 75"/>
              <a:gd name="T14" fmla="*/ 2147483647 w 32"/>
              <a:gd name="T15" fmla="*/ 0 h 75"/>
              <a:gd name="T16" fmla="*/ 2147483647 w 32"/>
              <a:gd name="T17" fmla="*/ 0 h 75"/>
              <a:gd name="T18" fmla="*/ 2147483647 w 32"/>
              <a:gd name="T19" fmla="*/ 2147483647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5"/>
              <a:gd name="T32" fmla="*/ 32 w 32"/>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5">
                <a:moveTo>
                  <a:pt x="2" y="4"/>
                </a:moveTo>
                <a:lnTo>
                  <a:pt x="0" y="3"/>
                </a:lnTo>
                <a:lnTo>
                  <a:pt x="21" y="75"/>
                </a:lnTo>
                <a:lnTo>
                  <a:pt x="32" y="73"/>
                </a:lnTo>
                <a:lnTo>
                  <a:pt x="12" y="1"/>
                </a:lnTo>
                <a:lnTo>
                  <a:pt x="11" y="0"/>
                </a:lnTo>
                <a:lnTo>
                  <a:pt x="12" y="1"/>
                </a:lnTo>
                <a:lnTo>
                  <a:pt x="12" y="0"/>
                </a:lnTo>
                <a:lnTo>
                  <a:pt x="11" y="0"/>
                </a:lnTo>
                <a:lnTo>
                  <a:pt x="2" y="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2" name="Freeform 165">
            <a:extLst>
              <a:ext uri="{FF2B5EF4-FFF2-40B4-BE49-F238E27FC236}">
                <a16:creationId xmlns:a16="http://schemas.microsoft.com/office/drawing/2014/main" id="{57F7E01C-A82D-7E02-01D9-871CB8C9ACB2}"/>
              </a:ext>
            </a:extLst>
          </p:cNvPr>
          <p:cNvSpPr>
            <a:spLocks/>
          </p:cNvSpPr>
          <p:nvPr/>
        </p:nvSpPr>
        <p:spPr bwMode="auto">
          <a:xfrm>
            <a:off x="5570538" y="2171700"/>
            <a:ext cx="53975" cy="73025"/>
          </a:xfrm>
          <a:custGeom>
            <a:avLst/>
            <a:gdLst>
              <a:gd name="T0" fmla="*/ 0 w 34"/>
              <a:gd name="T1" fmla="*/ 2147483647 h 46"/>
              <a:gd name="T2" fmla="*/ 2147483647 w 34"/>
              <a:gd name="T3" fmla="*/ 2147483647 h 46"/>
              <a:gd name="T4" fmla="*/ 2147483647 w 34"/>
              <a:gd name="T5" fmla="*/ 2147483647 h 46"/>
              <a:gd name="T6" fmla="*/ 2147483647 w 34"/>
              <a:gd name="T7" fmla="*/ 2147483647 h 46"/>
              <a:gd name="T8" fmla="*/ 2147483647 w 34"/>
              <a:gd name="T9" fmla="*/ 0 h 46"/>
              <a:gd name="T10" fmla="*/ 2147483647 w 34"/>
              <a:gd name="T11" fmla="*/ 2147483647 h 46"/>
              <a:gd name="T12" fmla="*/ 0 w 34"/>
              <a:gd name="T13" fmla="*/ 2147483647 h 46"/>
              <a:gd name="T14" fmla="*/ 0 w 34"/>
              <a:gd name="T15" fmla="*/ 2147483647 h 46"/>
              <a:gd name="T16" fmla="*/ 2147483647 w 34"/>
              <a:gd name="T17" fmla="*/ 2147483647 h 46"/>
              <a:gd name="T18" fmla="*/ 0 w 34"/>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6"/>
              <a:gd name="T32" fmla="*/ 34 w 3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6">
                <a:moveTo>
                  <a:pt x="0" y="3"/>
                </a:moveTo>
                <a:lnTo>
                  <a:pt x="1" y="4"/>
                </a:lnTo>
                <a:lnTo>
                  <a:pt x="25" y="46"/>
                </a:lnTo>
                <a:lnTo>
                  <a:pt x="34" y="42"/>
                </a:lnTo>
                <a:lnTo>
                  <a:pt x="10" y="0"/>
                </a:lnTo>
                <a:lnTo>
                  <a:pt x="11" y="1"/>
                </a:lnTo>
                <a:lnTo>
                  <a:pt x="0" y="3"/>
                </a:lnTo>
                <a:lnTo>
                  <a:pt x="0" y="4"/>
                </a:lnTo>
                <a:lnTo>
                  <a:pt x="1" y="4"/>
                </a:lnTo>
                <a:lnTo>
                  <a:pt x="0"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3" name="Freeform 166">
            <a:extLst>
              <a:ext uri="{FF2B5EF4-FFF2-40B4-BE49-F238E27FC236}">
                <a16:creationId xmlns:a16="http://schemas.microsoft.com/office/drawing/2014/main" id="{E03E8DC2-3034-DABF-7876-B561045773F1}"/>
              </a:ext>
            </a:extLst>
          </p:cNvPr>
          <p:cNvSpPr>
            <a:spLocks/>
          </p:cNvSpPr>
          <p:nvPr/>
        </p:nvSpPr>
        <p:spPr bwMode="auto">
          <a:xfrm>
            <a:off x="5549900" y="2097088"/>
            <a:ext cx="38100" cy="79375"/>
          </a:xfrm>
          <a:custGeom>
            <a:avLst/>
            <a:gdLst>
              <a:gd name="T0" fmla="*/ 0 w 24"/>
              <a:gd name="T1" fmla="*/ 2147483647 h 50"/>
              <a:gd name="T2" fmla="*/ 0 w 24"/>
              <a:gd name="T3" fmla="*/ 2147483647 h 50"/>
              <a:gd name="T4" fmla="*/ 2147483647 w 24"/>
              <a:gd name="T5" fmla="*/ 2147483647 h 50"/>
              <a:gd name="T6" fmla="*/ 2147483647 w 24"/>
              <a:gd name="T7" fmla="*/ 2147483647 h 50"/>
              <a:gd name="T8" fmla="*/ 2147483647 w 24"/>
              <a:gd name="T9" fmla="*/ 0 h 50"/>
              <a:gd name="T10" fmla="*/ 2147483647 w 24"/>
              <a:gd name="T11" fmla="*/ 0 h 50"/>
              <a:gd name="T12" fmla="*/ 0 w 24"/>
              <a:gd name="T13" fmla="*/ 2147483647 h 50"/>
              <a:gd name="T14" fmla="*/ 0 60000 65536"/>
              <a:gd name="T15" fmla="*/ 0 60000 65536"/>
              <a:gd name="T16" fmla="*/ 0 60000 65536"/>
              <a:gd name="T17" fmla="*/ 0 60000 65536"/>
              <a:gd name="T18" fmla="*/ 0 60000 65536"/>
              <a:gd name="T19" fmla="*/ 0 60000 65536"/>
              <a:gd name="T20" fmla="*/ 0 60000 65536"/>
              <a:gd name="T21" fmla="*/ 0 w 24"/>
              <a:gd name="T22" fmla="*/ 0 h 50"/>
              <a:gd name="T23" fmla="*/ 24 w 2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0">
                <a:moveTo>
                  <a:pt x="0" y="3"/>
                </a:moveTo>
                <a:lnTo>
                  <a:pt x="0" y="3"/>
                </a:lnTo>
                <a:lnTo>
                  <a:pt x="13" y="50"/>
                </a:lnTo>
                <a:lnTo>
                  <a:pt x="24" y="48"/>
                </a:lnTo>
                <a:lnTo>
                  <a:pt x="11" y="0"/>
                </a:lnTo>
                <a:lnTo>
                  <a:pt x="0"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4" name="Freeform 167">
            <a:extLst>
              <a:ext uri="{FF2B5EF4-FFF2-40B4-BE49-F238E27FC236}">
                <a16:creationId xmlns:a16="http://schemas.microsoft.com/office/drawing/2014/main" id="{36AA210D-F97B-3C7A-50F8-0EA096F722CF}"/>
              </a:ext>
            </a:extLst>
          </p:cNvPr>
          <p:cNvSpPr>
            <a:spLocks/>
          </p:cNvSpPr>
          <p:nvPr/>
        </p:nvSpPr>
        <p:spPr bwMode="auto">
          <a:xfrm>
            <a:off x="5534025" y="2003425"/>
            <a:ext cx="33338" cy="98425"/>
          </a:xfrm>
          <a:custGeom>
            <a:avLst/>
            <a:gdLst>
              <a:gd name="T0" fmla="*/ 2147483647 w 21"/>
              <a:gd name="T1" fmla="*/ 0 h 62"/>
              <a:gd name="T2" fmla="*/ 0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0 w 21"/>
              <a:gd name="T15" fmla="*/ 2147483647 h 62"/>
              <a:gd name="T16" fmla="*/ 0 w 21"/>
              <a:gd name="T17" fmla="*/ 2147483647 h 62"/>
              <a:gd name="T18" fmla="*/ 2147483647 w 2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62"/>
              <a:gd name="T32" fmla="*/ 21 w 2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62">
                <a:moveTo>
                  <a:pt x="1" y="0"/>
                </a:moveTo>
                <a:lnTo>
                  <a:pt x="0" y="4"/>
                </a:lnTo>
                <a:lnTo>
                  <a:pt x="10" y="62"/>
                </a:lnTo>
                <a:lnTo>
                  <a:pt x="21" y="59"/>
                </a:lnTo>
                <a:lnTo>
                  <a:pt x="11" y="1"/>
                </a:lnTo>
                <a:lnTo>
                  <a:pt x="10" y="5"/>
                </a:lnTo>
                <a:lnTo>
                  <a:pt x="1" y="0"/>
                </a:lnTo>
                <a:lnTo>
                  <a:pt x="0" y="1"/>
                </a:lnTo>
                <a:lnTo>
                  <a:pt x="0" y="4"/>
                </a:lnTo>
                <a:lnTo>
                  <a:pt x="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5" name="Freeform 168">
            <a:extLst>
              <a:ext uri="{FF2B5EF4-FFF2-40B4-BE49-F238E27FC236}">
                <a16:creationId xmlns:a16="http://schemas.microsoft.com/office/drawing/2014/main" id="{1CFD9714-5537-4898-5C34-70210947011E}"/>
              </a:ext>
            </a:extLst>
          </p:cNvPr>
          <p:cNvSpPr>
            <a:spLocks/>
          </p:cNvSpPr>
          <p:nvPr/>
        </p:nvSpPr>
        <p:spPr bwMode="auto">
          <a:xfrm>
            <a:off x="5535613" y="1871663"/>
            <a:ext cx="80962" cy="139700"/>
          </a:xfrm>
          <a:custGeom>
            <a:avLst/>
            <a:gdLst>
              <a:gd name="T0" fmla="*/ 2147483647 w 51"/>
              <a:gd name="T1" fmla="*/ 2147483647 h 88"/>
              <a:gd name="T2" fmla="*/ 2147483647 w 51"/>
              <a:gd name="T3" fmla="*/ 0 h 88"/>
              <a:gd name="T4" fmla="*/ 0 w 51"/>
              <a:gd name="T5" fmla="*/ 2147483647 h 88"/>
              <a:gd name="T6" fmla="*/ 2147483647 w 51"/>
              <a:gd name="T7" fmla="*/ 2147483647 h 88"/>
              <a:gd name="T8" fmla="*/ 2147483647 w 51"/>
              <a:gd name="T9" fmla="*/ 2147483647 h 88"/>
              <a:gd name="T10" fmla="*/ 2147483647 w 51"/>
              <a:gd name="T11" fmla="*/ 2147483647 h 88"/>
              <a:gd name="T12" fmla="*/ 2147483647 w 51"/>
              <a:gd name="T13" fmla="*/ 2147483647 h 88"/>
              <a:gd name="T14" fmla="*/ 2147483647 w 51"/>
              <a:gd name="T15" fmla="*/ 2147483647 h 88"/>
              <a:gd name="T16" fmla="*/ 2147483647 w 51"/>
              <a:gd name="T17" fmla="*/ 2147483647 h 88"/>
              <a:gd name="T18" fmla="*/ 2147483647 w 51"/>
              <a:gd name="T19" fmla="*/ 214748364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88"/>
              <a:gd name="T32" fmla="*/ 51 w 51"/>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88">
                <a:moveTo>
                  <a:pt x="40" y="3"/>
                </a:moveTo>
                <a:lnTo>
                  <a:pt x="41" y="0"/>
                </a:lnTo>
                <a:lnTo>
                  <a:pt x="0" y="83"/>
                </a:lnTo>
                <a:lnTo>
                  <a:pt x="9" y="88"/>
                </a:lnTo>
                <a:lnTo>
                  <a:pt x="50" y="5"/>
                </a:lnTo>
                <a:lnTo>
                  <a:pt x="51" y="3"/>
                </a:lnTo>
                <a:lnTo>
                  <a:pt x="50" y="5"/>
                </a:lnTo>
                <a:lnTo>
                  <a:pt x="51" y="4"/>
                </a:lnTo>
                <a:lnTo>
                  <a:pt x="51" y="3"/>
                </a:lnTo>
                <a:lnTo>
                  <a:pt x="40"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6" name="Freeform 169">
            <a:extLst>
              <a:ext uri="{FF2B5EF4-FFF2-40B4-BE49-F238E27FC236}">
                <a16:creationId xmlns:a16="http://schemas.microsoft.com/office/drawing/2014/main" id="{942D9015-077B-DA1D-5140-A980C65A9789}"/>
              </a:ext>
            </a:extLst>
          </p:cNvPr>
          <p:cNvSpPr>
            <a:spLocks/>
          </p:cNvSpPr>
          <p:nvPr/>
        </p:nvSpPr>
        <p:spPr bwMode="auto">
          <a:xfrm>
            <a:off x="5599113" y="1643063"/>
            <a:ext cx="26987" cy="233362"/>
          </a:xfrm>
          <a:custGeom>
            <a:avLst/>
            <a:gdLst>
              <a:gd name="T0" fmla="*/ 2147483647 w 17"/>
              <a:gd name="T1" fmla="*/ 2147483647 h 147"/>
              <a:gd name="T2" fmla="*/ 2147483647 w 17"/>
              <a:gd name="T3" fmla="*/ 2147483647 h 147"/>
              <a:gd name="T4" fmla="*/ 0 w 17"/>
              <a:gd name="T5" fmla="*/ 2147483647 h 147"/>
              <a:gd name="T6" fmla="*/ 2147483647 w 17"/>
              <a:gd name="T7" fmla="*/ 2147483647 h 147"/>
              <a:gd name="T8" fmla="*/ 2147483647 w 17"/>
              <a:gd name="T9" fmla="*/ 2147483647 h 147"/>
              <a:gd name="T10" fmla="*/ 2147483647 w 17"/>
              <a:gd name="T11" fmla="*/ 0 h 147"/>
              <a:gd name="T12" fmla="*/ 2147483647 w 17"/>
              <a:gd name="T13" fmla="*/ 2147483647 h 147"/>
              <a:gd name="T14" fmla="*/ 0 60000 65536"/>
              <a:gd name="T15" fmla="*/ 0 60000 65536"/>
              <a:gd name="T16" fmla="*/ 0 60000 65536"/>
              <a:gd name="T17" fmla="*/ 0 60000 65536"/>
              <a:gd name="T18" fmla="*/ 0 60000 65536"/>
              <a:gd name="T19" fmla="*/ 0 60000 65536"/>
              <a:gd name="T20" fmla="*/ 0 60000 65536"/>
              <a:gd name="T21" fmla="*/ 0 w 17"/>
              <a:gd name="T22" fmla="*/ 0 h 147"/>
              <a:gd name="T23" fmla="*/ 17 w 17"/>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7">
                <a:moveTo>
                  <a:pt x="5" y="2"/>
                </a:moveTo>
                <a:lnTo>
                  <a:pt x="5" y="1"/>
                </a:lnTo>
                <a:lnTo>
                  <a:pt x="0" y="147"/>
                </a:lnTo>
                <a:lnTo>
                  <a:pt x="11" y="147"/>
                </a:lnTo>
                <a:lnTo>
                  <a:pt x="17" y="1"/>
                </a:lnTo>
                <a:lnTo>
                  <a:pt x="17" y="0"/>
                </a:lnTo>
                <a:lnTo>
                  <a:pt x="5"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7" name="Freeform 170">
            <a:extLst>
              <a:ext uri="{FF2B5EF4-FFF2-40B4-BE49-F238E27FC236}">
                <a16:creationId xmlns:a16="http://schemas.microsoft.com/office/drawing/2014/main" id="{DD507B16-D79A-F88E-FBDA-962F062E3540}"/>
              </a:ext>
            </a:extLst>
          </p:cNvPr>
          <p:cNvSpPr>
            <a:spLocks/>
          </p:cNvSpPr>
          <p:nvPr/>
        </p:nvSpPr>
        <p:spPr bwMode="auto">
          <a:xfrm>
            <a:off x="5599113" y="1558925"/>
            <a:ext cx="26987" cy="87313"/>
          </a:xfrm>
          <a:custGeom>
            <a:avLst/>
            <a:gdLst>
              <a:gd name="T0" fmla="*/ 0 w 17"/>
              <a:gd name="T1" fmla="*/ 2147483647 h 55"/>
              <a:gd name="T2" fmla="*/ 0 w 17"/>
              <a:gd name="T3" fmla="*/ 2147483647 h 55"/>
              <a:gd name="T4" fmla="*/ 2147483647 w 17"/>
              <a:gd name="T5" fmla="*/ 2147483647 h 55"/>
              <a:gd name="T6" fmla="*/ 2147483647 w 17"/>
              <a:gd name="T7" fmla="*/ 2147483647 h 55"/>
              <a:gd name="T8" fmla="*/ 2147483647 w 17"/>
              <a:gd name="T9" fmla="*/ 0 h 55"/>
              <a:gd name="T10" fmla="*/ 2147483647 w 17"/>
              <a:gd name="T11" fmla="*/ 2147483647 h 55"/>
              <a:gd name="T12" fmla="*/ 0 w 17"/>
              <a:gd name="T13" fmla="*/ 2147483647 h 55"/>
              <a:gd name="T14" fmla="*/ 0 60000 65536"/>
              <a:gd name="T15" fmla="*/ 0 60000 65536"/>
              <a:gd name="T16" fmla="*/ 0 60000 65536"/>
              <a:gd name="T17" fmla="*/ 0 60000 65536"/>
              <a:gd name="T18" fmla="*/ 0 60000 65536"/>
              <a:gd name="T19" fmla="*/ 0 60000 65536"/>
              <a:gd name="T20" fmla="*/ 0 60000 65536"/>
              <a:gd name="T21" fmla="*/ 0 w 17"/>
              <a:gd name="T22" fmla="*/ 0 h 55"/>
              <a:gd name="T23" fmla="*/ 17 w 1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55">
                <a:moveTo>
                  <a:pt x="0" y="1"/>
                </a:moveTo>
                <a:lnTo>
                  <a:pt x="0" y="2"/>
                </a:lnTo>
                <a:lnTo>
                  <a:pt x="5" y="55"/>
                </a:lnTo>
                <a:lnTo>
                  <a:pt x="17" y="53"/>
                </a:lnTo>
                <a:lnTo>
                  <a:pt x="11" y="0"/>
                </a:lnTo>
                <a:lnTo>
                  <a:pt x="11" y="1"/>
                </a:lnTo>
                <a:lnTo>
                  <a:pt x="0"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8" name="Freeform 171">
            <a:extLst>
              <a:ext uri="{FF2B5EF4-FFF2-40B4-BE49-F238E27FC236}">
                <a16:creationId xmlns:a16="http://schemas.microsoft.com/office/drawing/2014/main" id="{33DFE1E6-7BB4-247B-21E5-22F16E1FFF37}"/>
              </a:ext>
            </a:extLst>
          </p:cNvPr>
          <p:cNvSpPr>
            <a:spLocks/>
          </p:cNvSpPr>
          <p:nvPr/>
        </p:nvSpPr>
        <p:spPr bwMode="auto">
          <a:xfrm>
            <a:off x="5578475" y="1292225"/>
            <a:ext cx="38100" cy="268288"/>
          </a:xfrm>
          <a:custGeom>
            <a:avLst/>
            <a:gdLst>
              <a:gd name="T0" fmla="*/ 2147483647 w 24"/>
              <a:gd name="T1" fmla="*/ 0 h 169"/>
              <a:gd name="T2" fmla="*/ 0 w 24"/>
              <a:gd name="T3" fmla="*/ 2147483647 h 169"/>
              <a:gd name="T4" fmla="*/ 2147483647 w 24"/>
              <a:gd name="T5" fmla="*/ 2147483647 h 169"/>
              <a:gd name="T6" fmla="*/ 2147483647 w 24"/>
              <a:gd name="T7" fmla="*/ 2147483647 h 169"/>
              <a:gd name="T8" fmla="*/ 2147483647 w 24"/>
              <a:gd name="T9" fmla="*/ 2147483647 h 169"/>
              <a:gd name="T10" fmla="*/ 2147483647 w 24"/>
              <a:gd name="T11" fmla="*/ 2147483647 h 169"/>
              <a:gd name="T12" fmla="*/ 2147483647 w 24"/>
              <a:gd name="T13" fmla="*/ 0 h 169"/>
              <a:gd name="T14" fmla="*/ 0 w 24"/>
              <a:gd name="T15" fmla="*/ 2147483647 h 169"/>
              <a:gd name="T16" fmla="*/ 0 w 24"/>
              <a:gd name="T17" fmla="*/ 2147483647 h 169"/>
              <a:gd name="T18" fmla="*/ 2147483647 w 24"/>
              <a:gd name="T19" fmla="*/ 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69"/>
              <a:gd name="T32" fmla="*/ 24 w 24"/>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69">
                <a:moveTo>
                  <a:pt x="3" y="0"/>
                </a:moveTo>
                <a:lnTo>
                  <a:pt x="0" y="4"/>
                </a:lnTo>
                <a:lnTo>
                  <a:pt x="13" y="169"/>
                </a:lnTo>
                <a:lnTo>
                  <a:pt x="24" y="169"/>
                </a:lnTo>
                <a:lnTo>
                  <a:pt x="12" y="4"/>
                </a:lnTo>
                <a:lnTo>
                  <a:pt x="9" y="9"/>
                </a:lnTo>
                <a:lnTo>
                  <a:pt x="3" y="0"/>
                </a:lnTo>
                <a:lnTo>
                  <a:pt x="0" y="2"/>
                </a:lnTo>
                <a:lnTo>
                  <a:pt x="0" y="4"/>
                </a:lnTo>
                <a:lnTo>
                  <a:pt x="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9" name="Freeform 172">
            <a:extLst>
              <a:ext uri="{FF2B5EF4-FFF2-40B4-BE49-F238E27FC236}">
                <a16:creationId xmlns:a16="http://schemas.microsoft.com/office/drawing/2014/main" id="{CFCA9FE9-54F0-B117-63E8-40293248A5B4}"/>
              </a:ext>
            </a:extLst>
          </p:cNvPr>
          <p:cNvSpPr>
            <a:spLocks/>
          </p:cNvSpPr>
          <p:nvPr/>
        </p:nvSpPr>
        <p:spPr bwMode="auto">
          <a:xfrm>
            <a:off x="5583238" y="1258888"/>
            <a:ext cx="58737" cy="47625"/>
          </a:xfrm>
          <a:custGeom>
            <a:avLst/>
            <a:gdLst>
              <a:gd name="T0" fmla="*/ 2147483647 w 37"/>
              <a:gd name="T1" fmla="*/ 2147483647 h 30"/>
              <a:gd name="T2" fmla="*/ 2147483647 w 37"/>
              <a:gd name="T3" fmla="*/ 0 h 30"/>
              <a:gd name="T4" fmla="*/ 0 w 37"/>
              <a:gd name="T5" fmla="*/ 2147483647 h 30"/>
              <a:gd name="T6" fmla="*/ 2147483647 w 37"/>
              <a:gd name="T7" fmla="*/ 2147483647 h 30"/>
              <a:gd name="T8" fmla="*/ 2147483647 w 37"/>
              <a:gd name="T9" fmla="*/ 2147483647 h 30"/>
              <a:gd name="T10" fmla="*/ 2147483647 w 37"/>
              <a:gd name="T11" fmla="*/ 2147483647 h 30"/>
              <a:gd name="T12" fmla="*/ 2147483647 w 37"/>
              <a:gd name="T13" fmla="*/ 2147483647 h 30"/>
              <a:gd name="T14" fmla="*/ 2147483647 w 37"/>
              <a:gd name="T15" fmla="*/ 2147483647 h 30"/>
              <a:gd name="T16" fmla="*/ 2147483647 w 37"/>
              <a:gd name="T17" fmla="*/ 2147483647 h 30"/>
              <a:gd name="T18" fmla="*/ 2147483647 w 37"/>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30"/>
              <a:gd name="T32" fmla="*/ 37 w 3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30">
                <a:moveTo>
                  <a:pt x="26" y="5"/>
                </a:moveTo>
                <a:lnTo>
                  <a:pt x="28" y="0"/>
                </a:lnTo>
                <a:lnTo>
                  <a:pt x="0" y="21"/>
                </a:lnTo>
                <a:lnTo>
                  <a:pt x="6" y="30"/>
                </a:lnTo>
                <a:lnTo>
                  <a:pt x="35" y="9"/>
                </a:lnTo>
                <a:lnTo>
                  <a:pt x="37" y="5"/>
                </a:lnTo>
                <a:lnTo>
                  <a:pt x="35" y="9"/>
                </a:lnTo>
                <a:lnTo>
                  <a:pt x="37" y="8"/>
                </a:lnTo>
                <a:lnTo>
                  <a:pt x="37" y="5"/>
                </a:lnTo>
                <a:lnTo>
                  <a:pt x="26"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0" name="Freeform 173">
            <a:extLst>
              <a:ext uri="{FF2B5EF4-FFF2-40B4-BE49-F238E27FC236}">
                <a16:creationId xmlns:a16="http://schemas.microsoft.com/office/drawing/2014/main" id="{B4E76334-7F30-5C02-627C-6995DE8F93B1}"/>
              </a:ext>
            </a:extLst>
          </p:cNvPr>
          <p:cNvSpPr>
            <a:spLocks/>
          </p:cNvSpPr>
          <p:nvPr/>
        </p:nvSpPr>
        <p:spPr bwMode="auto">
          <a:xfrm>
            <a:off x="5624513" y="1203325"/>
            <a:ext cx="17462" cy="63500"/>
          </a:xfrm>
          <a:custGeom>
            <a:avLst/>
            <a:gdLst>
              <a:gd name="T0" fmla="*/ 2147483647 w 11"/>
              <a:gd name="T1" fmla="*/ 0 h 40"/>
              <a:gd name="T2" fmla="*/ 0 w 11"/>
              <a:gd name="T3" fmla="*/ 2147483647 h 40"/>
              <a:gd name="T4" fmla="*/ 0 w 11"/>
              <a:gd name="T5" fmla="*/ 2147483647 h 40"/>
              <a:gd name="T6" fmla="*/ 2147483647 w 11"/>
              <a:gd name="T7" fmla="*/ 2147483647 h 40"/>
              <a:gd name="T8" fmla="*/ 2147483647 w 11"/>
              <a:gd name="T9" fmla="*/ 2147483647 h 40"/>
              <a:gd name="T10" fmla="*/ 2147483647 w 11"/>
              <a:gd name="T11" fmla="*/ 2147483647 h 40"/>
              <a:gd name="T12" fmla="*/ 2147483647 w 11"/>
              <a:gd name="T13" fmla="*/ 0 h 40"/>
              <a:gd name="T14" fmla="*/ 0 w 11"/>
              <a:gd name="T15" fmla="*/ 2147483647 h 40"/>
              <a:gd name="T16" fmla="*/ 0 w 11"/>
              <a:gd name="T17" fmla="*/ 2147483647 h 40"/>
              <a:gd name="T18" fmla="*/ 2147483647 w 11"/>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0"/>
              <a:gd name="T32" fmla="*/ 11 w 1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0">
                <a:moveTo>
                  <a:pt x="2" y="0"/>
                </a:moveTo>
                <a:lnTo>
                  <a:pt x="0" y="4"/>
                </a:lnTo>
                <a:lnTo>
                  <a:pt x="0" y="40"/>
                </a:lnTo>
                <a:lnTo>
                  <a:pt x="11" y="40"/>
                </a:lnTo>
                <a:lnTo>
                  <a:pt x="11" y="4"/>
                </a:lnTo>
                <a:lnTo>
                  <a:pt x="9" y="9"/>
                </a:lnTo>
                <a:lnTo>
                  <a:pt x="2" y="0"/>
                </a:lnTo>
                <a:lnTo>
                  <a:pt x="0" y="1"/>
                </a:lnTo>
                <a:lnTo>
                  <a:pt x="0" y="4"/>
                </a:lnTo>
                <a:lnTo>
                  <a:pt x="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1" name="Freeform 174">
            <a:extLst>
              <a:ext uri="{FF2B5EF4-FFF2-40B4-BE49-F238E27FC236}">
                <a16:creationId xmlns:a16="http://schemas.microsoft.com/office/drawing/2014/main" id="{95B6F85F-C735-CED7-D015-B71C7CAE7E79}"/>
              </a:ext>
            </a:extLst>
          </p:cNvPr>
          <p:cNvSpPr>
            <a:spLocks/>
          </p:cNvSpPr>
          <p:nvPr/>
        </p:nvSpPr>
        <p:spPr bwMode="auto">
          <a:xfrm>
            <a:off x="5627688" y="1062038"/>
            <a:ext cx="230187" cy="155575"/>
          </a:xfrm>
          <a:custGeom>
            <a:avLst/>
            <a:gdLst>
              <a:gd name="T0" fmla="*/ 2147483647 w 145"/>
              <a:gd name="T1" fmla="*/ 0 h 98"/>
              <a:gd name="T2" fmla="*/ 2147483647 w 145"/>
              <a:gd name="T3" fmla="*/ 2147483647 h 98"/>
              <a:gd name="T4" fmla="*/ 0 w 145"/>
              <a:gd name="T5" fmla="*/ 2147483647 h 98"/>
              <a:gd name="T6" fmla="*/ 2147483647 w 145"/>
              <a:gd name="T7" fmla="*/ 2147483647 h 98"/>
              <a:gd name="T8" fmla="*/ 2147483647 w 145"/>
              <a:gd name="T9" fmla="*/ 2147483647 h 98"/>
              <a:gd name="T10" fmla="*/ 2147483647 w 145"/>
              <a:gd name="T11" fmla="*/ 2147483647 h 98"/>
              <a:gd name="T12" fmla="*/ 2147483647 w 145"/>
              <a:gd name="T13" fmla="*/ 0 h 98"/>
              <a:gd name="T14" fmla="*/ 2147483647 w 145"/>
              <a:gd name="T15" fmla="*/ 0 h 98"/>
              <a:gd name="T16" fmla="*/ 2147483647 w 145"/>
              <a:gd name="T17" fmla="*/ 2147483647 h 98"/>
              <a:gd name="T18" fmla="*/ 2147483647 w 145"/>
              <a:gd name="T19" fmla="*/ 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98"/>
              <a:gd name="T32" fmla="*/ 145 w 145"/>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98">
                <a:moveTo>
                  <a:pt x="141" y="0"/>
                </a:moveTo>
                <a:lnTo>
                  <a:pt x="139" y="1"/>
                </a:lnTo>
                <a:lnTo>
                  <a:pt x="0" y="89"/>
                </a:lnTo>
                <a:lnTo>
                  <a:pt x="7" y="98"/>
                </a:lnTo>
                <a:lnTo>
                  <a:pt x="145" y="10"/>
                </a:lnTo>
                <a:lnTo>
                  <a:pt x="143" y="12"/>
                </a:lnTo>
                <a:lnTo>
                  <a:pt x="141" y="0"/>
                </a:lnTo>
                <a:lnTo>
                  <a:pt x="140" y="0"/>
                </a:lnTo>
                <a:lnTo>
                  <a:pt x="139" y="1"/>
                </a:lnTo>
                <a:lnTo>
                  <a:pt x="14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2" name="Freeform 175">
            <a:extLst>
              <a:ext uri="{FF2B5EF4-FFF2-40B4-BE49-F238E27FC236}">
                <a16:creationId xmlns:a16="http://schemas.microsoft.com/office/drawing/2014/main" id="{D4DE4B8F-1420-70BC-7081-91E89DE57F48}"/>
              </a:ext>
            </a:extLst>
          </p:cNvPr>
          <p:cNvSpPr>
            <a:spLocks/>
          </p:cNvSpPr>
          <p:nvPr/>
        </p:nvSpPr>
        <p:spPr bwMode="auto">
          <a:xfrm>
            <a:off x="5851525" y="1058863"/>
            <a:ext cx="38100" cy="22225"/>
          </a:xfrm>
          <a:custGeom>
            <a:avLst/>
            <a:gdLst>
              <a:gd name="T0" fmla="*/ 2147483647 w 24"/>
              <a:gd name="T1" fmla="*/ 2147483647 h 14"/>
              <a:gd name="T2" fmla="*/ 2147483647 w 24"/>
              <a:gd name="T3" fmla="*/ 0 h 14"/>
              <a:gd name="T4" fmla="*/ 0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4"/>
              <a:gd name="T32" fmla="*/ 24 w 2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4">
                <a:moveTo>
                  <a:pt x="12" y="6"/>
                </a:moveTo>
                <a:lnTo>
                  <a:pt x="17" y="0"/>
                </a:lnTo>
                <a:lnTo>
                  <a:pt x="0" y="2"/>
                </a:lnTo>
                <a:lnTo>
                  <a:pt x="2" y="14"/>
                </a:lnTo>
                <a:lnTo>
                  <a:pt x="19" y="11"/>
                </a:lnTo>
                <a:lnTo>
                  <a:pt x="24" y="6"/>
                </a:lnTo>
                <a:lnTo>
                  <a:pt x="19" y="11"/>
                </a:lnTo>
                <a:lnTo>
                  <a:pt x="24" y="10"/>
                </a:lnTo>
                <a:lnTo>
                  <a:pt x="24" y="6"/>
                </a:lnTo>
                <a:lnTo>
                  <a:pt x="12" y="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3" name="Freeform 176">
            <a:extLst>
              <a:ext uri="{FF2B5EF4-FFF2-40B4-BE49-F238E27FC236}">
                <a16:creationId xmlns:a16="http://schemas.microsoft.com/office/drawing/2014/main" id="{39934113-908D-14AE-D361-B37589B3B307}"/>
              </a:ext>
            </a:extLst>
          </p:cNvPr>
          <p:cNvSpPr>
            <a:spLocks/>
          </p:cNvSpPr>
          <p:nvPr/>
        </p:nvSpPr>
        <p:spPr bwMode="auto">
          <a:xfrm>
            <a:off x="5870575" y="915988"/>
            <a:ext cx="19050" cy="152400"/>
          </a:xfrm>
          <a:custGeom>
            <a:avLst/>
            <a:gdLst>
              <a:gd name="T0" fmla="*/ 2147483647 w 12"/>
              <a:gd name="T1" fmla="*/ 0 h 96"/>
              <a:gd name="T2" fmla="*/ 0 w 12"/>
              <a:gd name="T3" fmla="*/ 2147483647 h 96"/>
              <a:gd name="T4" fmla="*/ 0 w 12"/>
              <a:gd name="T5" fmla="*/ 2147483647 h 96"/>
              <a:gd name="T6" fmla="*/ 2147483647 w 12"/>
              <a:gd name="T7" fmla="*/ 2147483647 h 96"/>
              <a:gd name="T8" fmla="*/ 2147483647 w 12"/>
              <a:gd name="T9" fmla="*/ 2147483647 h 96"/>
              <a:gd name="T10" fmla="*/ 2147483647 w 12"/>
              <a:gd name="T11" fmla="*/ 2147483647 h 96"/>
              <a:gd name="T12" fmla="*/ 2147483647 w 12"/>
              <a:gd name="T13" fmla="*/ 0 h 96"/>
              <a:gd name="T14" fmla="*/ 0 w 12"/>
              <a:gd name="T15" fmla="*/ 2147483647 h 96"/>
              <a:gd name="T16" fmla="*/ 0 w 12"/>
              <a:gd name="T17" fmla="*/ 2147483647 h 96"/>
              <a:gd name="T18" fmla="*/ 2147483647 w 12"/>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6"/>
              <a:gd name="T32" fmla="*/ 12 w 1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6">
                <a:moveTo>
                  <a:pt x="3" y="0"/>
                </a:moveTo>
                <a:lnTo>
                  <a:pt x="0" y="5"/>
                </a:lnTo>
                <a:lnTo>
                  <a:pt x="0" y="96"/>
                </a:lnTo>
                <a:lnTo>
                  <a:pt x="12" y="96"/>
                </a:lnTo>
                <a:lnTo>
                  <a:pt x="12" y="5"/>
                </a:lnTo>
                <a:lnTo>
                  <a:pt x="9" y="9"/>
                </a:lnTo>
                <a:lnTo>
                  <a:pt x="3" y="0"/>
                </a:lnTo>
                <a:lnTo>
                  <a:pt x="0" y="1"/>
                </a:lnTo>
                <a:lnTo>
                  <a:pt x="0" y="5"/>
                </a:lnTo>
                <a:lnTo>
                  <a:pt x="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4" name="Freeform 177">
            <a:extLst>
              <a:ext uri="{FF2B5EF4-FFF2-40B4-BE49-F238E27FC236}">
                <a16:creationId xmlns:a16="http://schemas.microsoft.com/office/drawing/2014/main" id="{D1A0D40C-393C-2405-CCC1-9E360FB1D779}"/>
              </a:ext>
            </a:extLst>
          </p:cNvPr>
          <p:cNvSpPr>
            <a:spLocks/>
          </p:cNvSpPr>
          <p:nvPr/>
        </p:nvSpPr>
        <p:spPr bwMode="auto">
          <a:xfrm>
            <a:off x="5875338" y="811213"/>
            <a:ext cx="168275" cy="119062"/>
          </a:xfrm>
          <a:custGeom>
            <a:avLst/>
            <a:gdLst>
              <a:gd name="T0" fmla="*/ 2147483647 w 106"/>
              <a:gd name="T1" fmla="*/ 2147483647 h 75"/>
              <a:gd name="T2" fmla="*/ 2147483647 w 106"/>
              <a:gd name="T3" fmla="*/ 0 h 75"/>
              <a:gd name="T4" fmla="*/ 0 w 106"/>
              <a:gd name="T5" fmla="*/ 2147483647 h 75"/>
              <a:gd name="T6" fmla="*/ 2147483647 w 106"/>
              <a:gd name="T7" fmla="*/ 2147483647 h 75"/>
              <a:gd name="T8" fmla="*/ 2147483647 w 106"/>
              <a:gd name="T9" fmla="*/ 2147483647 h 75"/>
              <a:gd name="T10" fmla="*/ 2147483647 w 106"/>
              <a:gd name="T11" fmla="*/ 2147483647 h 75"/>
              <a:gd name="T12" fmla="*/ 2147483647 w 106"/>
              <a:gd name="T13" fmla="*/ 2147483647 h 75"/>
              <a:gd name="T14" fmla="*/ 2147483647 w 106"/>
              <a:gd name="T15" fmla="*/ 2147483647 h 75"/>
              <a:gd name="T16" fmla="*/ 2147483647 w 106"/>
              <a:gd name="T17" fmla="*/ 2147483647 h 75"/>
              <a:gd name="T18" fmla="*/ 2147483647 w 106"/>
              <a:gd name="T19" fmla="*/ 2147483647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75"/>
              <a:gd name="T32" fmla="*/ 106 w 106"/>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75">
                <a:moveTo>
                  <a:pt x="95" y="5"/>
                </a:moveTo>
                <a:lnTo>
                  <a:pt x="97" y="0"/>
                </a:lnTo>
                <a:lnTo>
                  <a:pt x="0" y="66"/>
                </a:lnTo>
                <a:lnTo>
                  <a:pt x="6" y="75"/>
                </a:lnTo>
                <a:lnTo>
                  <a:pt x="104" y="9"/>
                </a:lnTo>
                <a:lnTo>
                  <a:pt x="106" y="5"/>
                </a:lnTo>
                <a:lnTo>
                  <a:pt x="104" y="9"/>
                </a:lnTo>
                <a:lnTo>
                  <a:pt x="106" y="8"/>
                </a:lnTo>
                <a:lnTo>
                  <a:pt x="106" y="5"/>
                </a:lnTo>
                <a:lnTo>
                  <a:pt x="95"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5" name="Freeform 178">
            <a:extLst>
              <a:ext uri="{FF2B5EF4-FFF2-40B4-BE49-F238E27FC236}">
                <a16:creationId xmlns:a16="http://schemas.microsoft.com/office/drawing/2014/main" id="{1D188377-B3EC-14A4-A7E5-030F1E10E4A5}"/>
              </a:ext>
            </a:extLst>
          </p:cNvPr>
          <p:cNvSpPr>
            <a:spLocks/>
          </p:cNvSpPr>
          <p:nvPr/>
        </p:nvSpPr>
        <p:spPr bwMode="auto">
          <a:xfrm>
            <a:off x="6026150" y="742950"/>
            <a:ext cx="17463" cy="76200"/>
          </a:xfrm>
          <a:custGeom>
            <a:avLst/>
            <a:gdLst>
              <a:gd name="T0" fmla="*/ 2147483647 w 11"/>
              <a:gd name="T1" fmla="*/ 0 h 48"/>
              <a:gd name="T2" fmla="*/ 0 w 11"/>
              <a:gd name="T3" fmla="*/ 2147483647 h 48"/>
              <a:gd name="T4" fmla="*/ 0 w 11"/>
              <a:gd name="T5" fmla="*/ 2147483647 h 48"/>
              <a:gd name="T6" fmla="*/ 2147483647 w 11"/>
              <a:gd name="T7" fmla="*/ 2147483647 h 48"/>
              <a:gd name="T8" fmla="*/ 2147483647 w 11"/>
              <a:gd name="T9" fmla="*/ 2147483647 h 48"/>
              <a:gd name="T10" fmla="*/ 2147483647 w 11"/>
              <a:gd name="T11" fmla="*/ 2147483647 h 48"/>
              <a:gd name="T12" fmla="*/ 2147483647 w 11"/>
              <a:gd name="T13" fmla="*/ 0 h 48"/>
              <a:gd name="T14" fmla="*/ 0 w 11"/>
              <a:gd name="T15" fmla="*/ 2147483647 h 48"/>
              <a:gd name="T16" fmla="*/ 0 w 11"/>
              <a:gd name="T17" fmla="*/ 2147483647 h 48"/>
              <a:gd name="T18" fmla="*/ 2147483647 w 11"/>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8"/>
              <a:gd name="T32" fmla="*/ 11 w 11"/>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8">
                <a:moveTo>
                  <a:pt x="1" y="0"/>
                </a:moveTo>
                <a:lnTo>
                  <a:pt x="0" y="4"/>
                </a:lnTo>
                <a:lnTo>
                  <a:pt x="0" y="48"/>
                </a:lnTo>
                <a:lnTo>
                  <a:pt x="11" y="48"/>
                </a:lnTo>
                <a:lnTo>
                  <a:pt x="11" y="4"/>
                </a:lnTo>
                <a:lnTo>
                  <a:pt x="10" y="7"/>
                </a:lnTo>
                <a:lnTo>
                  <a:pt x="1" y="0"/>
                </a:lnTo>
                <a:lnTo>
                  <a:pt x="0" y="1"/>
                </a:lnTo>
                <a:lnTo>
                  <a:pt x="0" y="4"/>
                </a:lnTo>
                <a:lnTo>
                  <a:pt x="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6" name="Freeform 179">
            <a:extLst>
              <a:ext uri="{FF2B5EF4-FFF2-40B4-BE49-F238E27FC236}">
                <a16:creationId xmlns:a16="http://schemas.microsoft.com/office/drawing/2014/main" id="{880AF948-E28B-1E51-FB54-946ACB613E65}"/>
              </a:ext>
            </a:extLst>
          </p:cNvPr>
          <p:cNvSpPr>
            <a:spLocks/>
          </p:cNvSpPr>
          <p:nvPr/>
        </p:nvSpPr>
        <p:spPr bwMode="auto">
          <a:xfrm>
            <a:off x="6027738" y="636588"/>
            <a:ext cx="104775" cy="117475"/>
          </a:xfrm>
          <a:custGeom>
            <a:avLst/>
            <a:gdLst>
              <a:gd name="T0" fmla="*/ 2147483647 w 66"/>
              <a:gd name="T1" fmla="*/ 0 h 74"/>
              <a:gd name="T2" fmla="*/ 2147483647 w 66"/>
              <a:gd name="T3" fmla="*/ 2147483647 h 74"/>
              <a:gd name="T4" fmla="*/ 0 w 66"/>
              <a:gd name="T5" fmla="*/ 2147483647 h 74"/>
              <a:gd name="T6" fmla="*/ 2147483647 w 66"/>
              <a:gd name="T7" fmla="*/ 2147483647 h 74"/>
              <a:gd name="T8" fmla="*/ 2147483647 w 66"/>
              <a:gd name="T9" fmla="*/ 2147483647 h 74"/>
              <a:gd name="T10" fmla="*/ 2147483647 w 66"/>
              <a:gd name="T11" fmla="*/ 2147483647 h 74"/>
              <a:gd name="T12" fmla="*/ 2147483647 w 66"/>
              <a:gd name="T13" fmla="*/ 0 h 74"/>
              <a:gd name="T14" fmla="*/ 2147483647 w 66"/>
              <a:gd name="T15" fmla="*/ 0 h 74"/>
              <a:gd name="T16" fmla="*/ 2147483647 w 66"/>
              <a:gd name="T17" fmla="*/ 2147483647 h 74"/>
              <a:gd name="T18" fmla="*/ 2147483647 w 66"/>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74"/>
              <a:gd name="T32" fmla="*/ 66 w 66"/>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74">
                <a:moveTo>
                  <a:pt x="61" y="0"/>
                </a:moveTo>
                <a:lnTo>
                  <a:pt x="57" y="2"/>
                </a:lnTo>
                <a:lnTo>
                  <a:pt x="0" y="67"/>
                </a:lnTo>
                <a:lnTo>
                  <a:pt x="9" y="74"/>
                </a:lnTo>
                <a:lnTo>
                  <a:pt x="66" y="9"/>
                </a:lnTo>
                <a:lnTo>
                  <a:pt x="61" y="12"/>
                </a:lnTo>
                <a:lnTo>
                  <a:pt x="61" y="0"/>
                </a:lnTo>
                <a:lnTo>
                  <a:pt x="59" y="0"/>
                </a:lnTo>
                <a:lnTo>
                  <a:pt x="57" y="2"/>
                </a:lnTo>
                <a:lnTo>
                  <a:pt x="6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7" name="Freeform 180">
            <a:extLst>
              <a:ext uri="{FF2B5EF4-FFF2-40B4-BE49-F238E27FC236}">
                <a16:creationId xmlns:a16="http://schemas.microsoft.com/office/drawing/2014/main" id="{BF572FE9-48FC-4CCC-411A-89975C2093DA}"/>
              </a:ext>
            </a:extLst>
          </p:cNvPr>
          <p:cNvSpPr>
            <a:spLocks/>
          </p:cNvSpPr>
          <p:nvPr/>
        </p:nvSpPr>
        <p:spPr bwMode="auto">
          <a:xfrm>
            <a:off x="6124575" y="630238"/>
            <a:ext cx="1522413" cy="25400"/>
          </a:xfrm>
          <a:custGeom>
            <a:avLst/>
            <a:gdLst>
              <a:gd name="T0" fmla="*/ 2147483647 w 959"/>
              <a:gd name="T1" fmla="*/ 2147483647 h 16"/>
              <a:gd name="T2" fmla="*/ 2147483647 w 959"/>
              <a:gd name="T3" fmla="*/ 0 h 16"/>
              <a:gd name="T4" fmla="*/ 0 w 959"/>
              <a:gd name="T5" fmla="*/ 2147483647 h 16"/>
              <a:gd name="T6" fmla="*/ 0 w 959"/>
              <a:gd name="T7" fmla="*/ 2147483647 h 16"/>
              <a:gd name="T8" fmla="*/ 2147483647 w 959"/>
              <a:gd name="T9" fmla="*/ 2147483647 h 16"/>
              <a:gd name="T10" fmla="*/ 2147483647 w 959"/>
              <a:gd name="T11" fmla="*/ 2147483647 h 16"/>
              <a:gd name="T12" fmla="*/ 2147483647 w 959"/>
              <a:gd name="T13" fmla="*/ 2147483647 h 16"/>
              <a:gd name="T14" fmla="*/ 2147483647 w 959"/>
              <a:gd name="T15" fmla="*/ 0 h 16"/>
              <a:gd name="T16" fmla="*/ 2147483647 w 959"/>
              <a:gd name="T17" fmla="*/ 0 h 16"/>
              <a:gd name="T18" fmla="*/ 2147483647 w 959"/>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9"/>
              <a:gd name="T31" fmla="*/ 0 h 16"/>
              <a:gd name="T32" fmla="*/ 959 w 959"/>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9" h="16">
                <a:moveTo>
                  <a:pt x="959" y="5"/>
                </a:moveTo>
                <a:lnTo>
                  <a:pt x="953" y="0"/>
                </a:lnTo>
                <a:lnTo>
                  <a:pt x="0" y="4"/>
                </a:lnTo>
                <a:lnTo>
                  <a:pt x="0" y="16"/>
                </a:lnTo>
                <a:lnTo>
                  <a:pt x="953" y="11"/>
                </a:lnTo>
                <a:lnTo>
                  <a:pt x="948" y="5"/>
                </a:lnTo>
                <a:lnTo>
                  <a:pt x="959" y="5"/>
                </a:lnTo>
                <a:lnTo>
                  <a:pt x="959" y="0"/>
                </a:lnTo>
                <a:lnTo>
                  <a:pt x="953" y="0"/>
                </a:lnTo>
                <a:lnTo>
                  <a:pt x="959"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8" name="Freeform 181">
            <a:extLst>
              <a:ext uri="{FF2B5EF4-FFF2-40B4-BE49-F238E27FC236}">
                <a16:creationId xmlns:a16="http://schemas.microsoft.com/office/drawing/2014/main" id="{49135159-C250-0548-BB7C-E104D83F28A0}"/>
              </a:ext>
            </a:extLst>
          </p:cNvPr>
          <p:cNvSpPr>
            <a:spLocks/>
          </p:cNvSpPr>
          <p:nvPr/>
        </p:nvSpPr>
        <p:spPr bwMode="auto">
          <a:xfrm>
            <a:off x="7629525" y="638175"/>
            <a:ext cx="17463" cy="965200"/>
          </a:xfrm>
          <a:custGeom>
            <a:avLst/>
            <a:gdLst>
              <a:gd name="T0" fmla="*/ 2147483647 w 11"/>
              <a:gd name="T1" fmla="*/ 2147483647 h 608"/>
              <a:gd name="T2" fmla="*/ 2147483647 w 11"/>
              <a:gd name="T3" fmla="*/ 2147483647 h 608"/>
              <a:gd name="T4" fmla="*/ 2147483647 w 11"/>
              <a:gd name="T5" fmla="*/ 0 h 608"/>
              <a:gd name="T6" fmla="*/ 0 w 11"/>
              <a:gd name="T7" fmla="*/ 0 h 608"/>
              <a:gd name="T8" fmla="*/ 0 w 11"/>
              <a:gd name="T9" fmla="*/ 2147483647 h 608"/>
              <a:gd name="T10" fmla="*/ 0 w 11"/>
              <a:gd name="T11" fmla="*/ 2147483647 h 608"/>
              <a:gd name="T12" fmla="*/ 2147483647 w 11"/>
              <a:gd name="T13" fmla="*/ 2147483647 h 608"/>
              <a:gd name="T14" fmla="*/ 0 60000 65536"/>
              <a:gd name="T15" fmla="*/ 0 60000 65536"/>
              <a:gd name="T16" fmla="*/ 0 60000 65536"/>
              <a:gd name="T17" fmla="*/ 0 60000 65536"/>
              <a:gd name="T18" fmla="*/ 0 60000 65536"/>
              <a:gd name="T19" fmla="*/ 0 60000 65536"/>
              <a:gd name="T20" fmla="*/ 0 60000 65536"/>
              <a:gd name="T21" fmla="*/ 0 w 11"/>
              <a:gd name="T22" fmla="*/ 0 h 608"/>
              <a:gd name="T23" fmla="*/ 11 w 11"/>
              <a:gd name="T24" fmla="*/ 608 h 6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08">
                <a:moveTo>
                  <a:pt x="11" y="608"/>
                </a:moveTo>
                <a:lnTo>
                  <a:pt x="11" y="608"/>
                </a:lnTo>
                <a:lnTo>
                  <a:pt x="11" y="0"/>
                </a:lnTo>
                <a:lnTo>
                  <a:pt x="0" y="0"/>
                </a:lnTo>
                <a:lnTo>
                  <a:pt x="0" y="608"/>
                </a:lnTo>
                <a:lnTo>
                  <a:pt x="11" y="60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9" name="Freeform 182">
            <a:extLst>
              <a:ext uri="{FF2B5EF4-FFF2-40B4-BE49-F238E27FC236}">
                <a16:creationId xmlns:a16="http://schemas.microsoft.com/office/drawing/2014/main" id="{9729E55F-6777-B126-AF80-5A6F3D2AD645}"/>
              </a:ext>
            </a:extLst>
          </p:cNvPr>
          <p:cNvSpPr>
            <a:spLocks/>
          </p:cNvSpPr>
          <p:nvPr/>
        </p:nvSpPr>
        <p:spPr bwMode="auto">
          <a:xfrm>
            <a:off x="7629525" y="1603375"/>
            <a:ext cx="17463" cy="1644650"/>
          </a:xfrm>
          <a:custGeom>
            <a:avLst/>
            <a:gdLst>
              <a:gd name="T0" fmla="*/ 2147483647 w 11"/>
              <a:gd name="T1" fmla="*/ 2147483647 h 1036"/>
              <a:gd name="T2" fmla="*/ 2147483647 w 11"/>
              <a:gd name="T3" fmla="*/ 2147483647 h 1036"/>
              <a:gd name="T4" fmla="*/ 2147483647 w 11"/>
              <a:gd name="T5" fmla="*/ 0 h 1036"/>
              <a:gd name="T6" fmla="*/ 0 w 11"/>
              <a:gd name="T7" fmla="*/ 0 h 1036"/>
              <a:gd name="T8" fmla="*/ 0 w 11"/>
              <a:gd name="T9" fmla="*/ 2147483647 h 1036"/>
              <a:gd name="T10" fmla="*/ 0 w 11"/>
              <a:gd name="T11" fmla="*/ 2147483647 h 1036"/>
              <a:gd name="T12" fmla="*/ 2147483647 w 11"/>
              <a:gd name="T13" fmla="*/ 2147483647 h 1036"/>
              <a:gd name="T14" fmla="*/ 0 60000 65536"/>
              <a:gd name="T15" fmla="*/ 0 60000 65536"/>
              <a:gd name="T16" fmla="*/ 0 60000 65536"/>
              <a:gd name="T17" fmla="*/ 0 60000 65536"/>
              <a:gd name="T18" fmla="*/ 0 60000 65536"/>
              <a:gd name="T19" fmla="*/ 0 60000 65536"/>
              <a:gd name="T20" fmla="*/ 0 60000 65536"/>
              <a:gd name="T21" fmla="*/ 0 w 11"/>
              <a:gd name="T22" fmla="*/ 0 h 1036"/>
              <a:gd name="T23" fmla="*/ 11 w 11"/>
              <a:gd name="T24" fmla="*/ 1036 h 10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36">
                <a:moveTo>
                  <a:pt x="11" y="1036"/>
                </a:moveTo>
                <a:lnTo>
                  <a:pt x="11" y="1036"/>
                </a:lnTo>
                <a:lnTo>
                  <a:pt x="11" y="0"/>
                </a:lnTo>
                <a:lnTo>
                  <a:pt x="0" y="0"/>
                </a:lnTo>
                <a:lnTo>
                  <a:pt x="0" y="1036"/>
                </a:lnTo>
                <a:lnTo>
                  <a:pt x="11" y="103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0" name="Freeform 183">
            <a:extLst>
              <a:ext uri="{FF2B5EF4-FFF2-40B4-BE49-F238E27FC236}">
                <a16:creationId xmlns:a16="http://schemas.microsoft.com/office/drawing/2014/main" id="{44410702-9E04-CF33-19EC-325A8F96323B}"/>
              </a:ext>
            </a:extLst>
          </p:cNvPr>
          <p:cNvSpPr>
            <a:spLocks/>
          </p:cNvSpPr>
          <p:nvPr/>
        </p:nvSpPr>
        <p:spPr bwMode="auto">
          <a:xfrm>
            <a:off x="7629525" y="3248025"/>
            <a:ext cx="17463" cy="1641475"/>
          </a:xfrm>
          <a:custGeom>
            <a:avLst/>
            <a:gdLst>
              <a:gd name="T0" fmla="*/ 2147483647 w 11"/>
              <a:gd name="T1" fmla="*/ 2147483647 h 1034"/>
              <a:gd name="T2" fmla="*/ 2147483647 w 11"/>
              <a:gd name="T3" fmla="*/ 2147483647 h 1034"/>
              <a:gd name="T4" fmla="*/ 2147483647 w 11"/>
              <a:gd name="T5" fmla="*/ 0 h 1034"/>
              <a:gd name="T6" fmla="*/ 0 w 11"/>
              <a:gd name="T7" fmla="*/ 0 h 1034"/>
              <a:gd name="T8" fmla="*/ 0 w 11"/>
              <a:gd name="T9" fmla="*/ 2147483647 h 1034"/>
              <a:gd name="T10" fmla="*/ 0 w 11"/>
              <a:gd name="T11" fmla="*/ 2147483647 h 1034"/>
              <a:gd name="T12" fmla="*/ 2147483647 w 11"/>
              <a:gd name="T13" fmla="*/ 2147483647 h 1034"/>
              <a:gd name="T14" fmla="*/ 0 60000 65536"/>
              <a:gd name="T15" fmla="*/ 0 60000 65536"/>
              <a:gd name="T16" fmla="*/ 0 60000 65536"/>
              <a:gd name="T17" fmla="*/ 0 60000 65536"/>
              <a:gd name="T18" fmla="*/ 0 60000 65536"/>
              <a:gd name="T19" fmla="*/ 0 60000 65536"/>
              <a:gd name="T20" fmla="*/ 0 60000 65536"/>
              <a:gd name="T21" fmla="*/ 0 w 11"/>
              <a:gd name="T22" fmla="*/ 0 h 1034"/>
              <a:gd name="T23" fmla="*/ 11 w 11"/>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34">
                <a:moveTo>
                  <a:pt x="11" y="1034"/>
                </a:moveTo>
                <a:lnTo>
                  <a:pt x="11" y="1034"/>
                </a:lnTo>
                <a:lnTo>
                  <a:pt x="11" y="0"/>
                </a:lnTo>
                <a:lnTo>
                  <a:pt x="0" y="0"/>
                </a:lnTo>
                <a:lnTo>
                  <a:pt x="0" y="1034"/>
                </a:lnTo>
                <a:lnTo>
                  <a:pt x="11" y="103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1" name="Freeform 184">
            <a:extLst>
              <a:ext uri="{FF2B5EF4-FFF2-40B4-BE49-F238E27FC236}">
                <a16:creationId xmlns:a16="http://schemas.microsoft.com/office/drawing/2014/main" id="{D00BB96C-5AB9-8EF6-B9F8-388718046203}"/>
              </a:ext>
            </a:extLst>
          </p:cNvPr>
          <p:cNvSpPr>
            <a:spLocks/>
          </p:cNvSpPr>
          <p:nvPr/>
        </p:nvSpPr>
        <p:spPr bwMode="auto">
          <a:xfrm>
            <a:off x="7629525" y="4889500"/>
            <a:ext cx="17463" cy="669925"/>
          </a:xfrm>
          <a:custGeom>
            <a:avLst/>
            <a:gdLst>
              <a:gd name="T0" fmla="*/ 2147483647 w 11"/>
              <a:gd name="T1" fmla="*/ 2147483647 h 422"/>
              <a:gd name="T2" fmla="*/ 2147483647 w 11"/>
              <a:gd name="T3" fmla="*/ 2147483647 h 422"/>
              <a:gd name="T4" fmla="*/ 2147483647 w 11"/>
              <a:gd name="T5" fmla="*/ 0 h 422"/>
              <a:gd name="T6" fmla="*/ 0 w 11"/>
              <a:gd name="T7" fmla="*/ 0 h 422"/>
              <a:gd name="T8" fmla="*/ 0 w 11"/>
              <a:gd name="T9" fmla="*/ 2147483647 h 422"/>
              <a:gd name="T10" fmla="*/ 2147483647 w 11"/>
              <a:gd name="T11" fmla="*/ 2147483647 h 422"/>
              <a:gd name="T12" fmla="*/ 2147483647 w 11"/>
              <a:gd name="T13" fmla="*/ 2147483647 h 422"/>
              <a:gd name="T14" fmla="*/ 2147483647 w 11"/>
              <a:gd name="T15" fmla="*/ 2147483647 h 422"/>
              <a:gd name="T16" fmla="*/ 2147483647 w 11"/>
              <a:gd name="T17" fmla="*/ 2147483647 h 422"/>
              <a:gd name="T18" fmla="*/ 2147483647 w 11"/>
              <a:gd name="T19" fmla="*/ 2147483647 h 4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22"/>
              <a:gd name="T32" fmla="*/ 11 w 11"/>
              <a:gd name="T33" fmla="*/ 422 h 4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22">
                <a:moveTo>
                  <a:pt x="5" y="422"/>
                </a:moveTo>
                <a:lnTo>
                  <a:pt x="11" y="417"/>
                </a:lnTo>
                <a:lnTo>
                  <a:pt x="11" y="0"/>
                </a:lnTo>
                <a:lnTo>
                  <a:pt x="0" y="0"/>
                </a:lnTo>
                <a:lnTo>
                  <a:pt x="0" y="417"/>
                </a:lnTo>
                <a:lnTo>
                  <a:pt x="5" y="411"/>
                </a:lnTo>
                <a:lnTo>
                  <a:pt x="5" y="422"/>
                </a:lnTo>
                <a:lnTo>
                  <a:pt x="11" y="422"/>
                </a:lnTo>
                <a:lnTo>
                  <a:pt x="11" y="417"/>
                </a:lnTo>
                <a:lnTo>
                  <a:pt x="5" y="42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2" name="Freeform 185">
            <a:extLst>
              <a:ext uri="{FF2B5EF4-FFF2-40B4-BE49-F238E27FC236}">
                <a16:creationId xmlns:a16="http://schemas.microsoft.com/office/drawing/2014/main" id="{FAE9E205-DDFA-CEB6-7E17-AFEECC41A537}"/>
              </a:ext>
            </a:extLst>
          </p:cNvPr>
          <p:cNvSpPr>
            <a:spLocks/>
          </p:cNvSpPr>
          <p:nvPr/>
        </p:nvSpPr>
        <p:spPr bwMode="auto">
          <a:xfrm>
            <a:off x="5384800" y="5541963"/>
            <a:ext cx="2252663" cy="25400"/>
          </a:xfrm>
          <a:custGeom>
            <a:avLst/>
            <a:gdLst>
              <a:gd name="T0" fmla="*/ 0 w 1419"/>
              <a:gd name="T1" fmla="*/ 2147483647 h 16"/>
              <a:gd name="T2" fmla="*/ 0 w 1419"/>
              <a:gd name="T3" fmla="*/ 2147483647 h 16"/>
              <a:gd name="T4" fmla="*/ 2147483647 w 1419"/>
              <a:gd name="T5" fmla="*/ 2147483647 h 16"/>
              <a:gd name="T6" fmla="*/ 2147483647 w 1419"/>
              <a:gd name="T7" fmla="*/ 0 h 16"/>
              <a:gd name="T8" fmla="*/ 0 w 1419"/>
              <a:gd name="T9" fmla="*/ 2147483647 h 16"/>
              <a:gd name="T10" fmla="*/ 0 w 1419"/>
              <a:gd name="T11" fmla="*/ 2147483647 h 16"/>
              <a:gd name="T12" fmla="*/ 0 w 1419"/>
              <a:gd name="T13" fmla="*/ 2147483647 h 16"/>
              <a:gd name="T14" fmla="*/ 0 60000 65536"/>
              <a:gd name="T15" fmla="*/ 0 60000 65536"/>
              <a:gd name="T16" fmla="*/ 0 60000 65536"/>
              <a:gd name="T17" fmla="*/ 0 60000 65536"/>
              <a:gd name="T18" fmla="*/ 0 60000 65536"/>
              <a:gd name="T19" fmla="*/ 0 60000 65536"/>
              <a:gd name="T20" fmla="*/ 0 60000 65536"/>
              <a:gd name="T21" fmla="*/ 0 w 1419"/>
              <a:gd name="T22" fmla="*/ 0 h 16"/>
              <a:gd name="T23" fmla="*/ 1419 w 141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9" h="16">
                <a:moveTo>
                  <a:pt x="0" y="16"/>
                </a:moveTo>
                <a:lnTo>
                  <a:pt x="0" y="16"/>
                </a:lnTo>
                <a:lnTo>
                  <a:pt x="1419" y="11"/>
                </a:lnTo>
                <a:lnTo>
                  <a:pt x="1419" y="0"/>
                </a:lnTo>
                <a:lnTo>
                  <a:pt x="0" y="4"/>
                </a:lnTo>
                <a:lnTo>
                  <a:pt x="0" y="1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3" name="Freeform 186">
            <a:extLst>
              <a:ext uri="{FF2B5EF4-FFF2-40B4-BE49-F238E27FC236}">
                <a16:creationId xmlns:a16="http://schemas.microsoft.com/office/drawing/2014/main" id="{F11BD1C7-226C-014E-983C-27E2B864CFEA}"/>
              </a:ext>
            </a:extLst>
          </p:cNvPr>
          <p:cNvSpPr>
            <a:spLocks/>
          </p:cNvSpPr>
          <p:nvPr/>
        </p:nvSpPr>
        <p:spPr bwMode="auto">
          <a:xfrm>
            <a:off x="3014663" y="5548313"/>
            <a:ext cx="2370137" cy="28575"/>
          </a:xfrm>
          <a:custGeom>
            <a:avLst/>
            <a:gdLst>
              <a:gd name="T0" fmla="*/ 0 w 1493"/>
              <a:gd name="T1" fmla="*/ 2147483647 h 18"/>
              <a:gd name="T2" fmla="*/ 0 w 1493"/>
              <a:gd name="T3" fmla="*/ 2147483647 h 18"/>
              <a:gd name="T4" fmla="*/ 2147483647 w 1493"/>
              <a:gd name="T5" fmla="*/ 2147483647 h 18"/>
              <a:gd name="T6" fmla="*/ 2147483647 w 1493"/>
              <a:gd name="T7" fmla="*/ 0 h 18"/>
              <a:gd name="T8" fmla="*/ 0 w 1493"/>
              <a:gd name="T9" fmla="*/ 2147483647 h 18"/>
              <a:gd name="T10" fmla="*/ 0 w 1493"/>
              <a:gd name="T11" fmla="*/ 2147483647 h 18"/>
              <a:gd name="T12" fmla="*/ 0 w 1493"/>
              <a:gd name="T13" fmla="*/ 2147483647 h 18"/>
              <a:gd name="T14" fmla="*/ 0 60000 65536"/>
              <a:gd name="T15" fmla="*/ 0 60000 65536"/>
              <a:gd name="T16" fmla="*/ 0 60000 65536"/>
              <a:gd name="T17" fmla="*/ 0 60000 65536"/>
              <a:gd name="T18" fmla="*/ 0 60000 65536"/>
              <a:gd name="T19" fmla="*/ 0 60000 65536"/>
              <a:gd name="T20" fmla="*/ 0 60000 65536"/>
              <a:gd name="T21" fmla="*/ 0 w 1493"/>
              <a:gd name="T22" fmla="*/ 0 h 18"/>
              <a:gd name="T23" fmla="*/ 1493 w 149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3" h="18">
                <a:moveTo>
                  <a:pt x="0" y="18"/>
                </a:moveTo>
                <a:lnTo>
                  <a:pt x="0" y="18"/>
                </a:lnTo>
                <a:lnTo>
                  <a:pt x="1493" y="12"/>
                </a:lnTo>
                <a:lnTo>
                  <a:pt x="1493" y="0"/>
                </a:lnTo>
                <a:lnTo>
                  <a:pt x="0" y="6"/>
                </a:lnTo>
                <a:lnTo>
                  <a:pt x="0" y="1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4" name="Freeform 187">
            <a:extLst>
              <a:ext uri="{FF2B5EF4-FFF2-40B4-BE49-F238E27FC236}">
                <a16:creationId xmlns:a16="http://schemas.microsoft.com/office/drawing/2014/main" id="{AACBC9A7-E63A-D4E9-3371-E9A9D69A0985}"/>
              </a:ext>
            </a:extLst>
          </p:cNvPr>
          <p:cNvSpPr>
            <a:spLocks/>
          </p:cNvSpPr>
          <p:nvPr/>
        </p:nvSpPr>
        <p:spPr bwMode="auto">
          <a:xfrm>
            <a:off x="1731963" y="5557838"/>
            <a:ext cx="1282700" cy="19050"/>
          </a:xfrm>
          <a:custGeom>
            <a:avLst/>
            <a:gdLst>
              <a:gd name="T0" fmla="*/ 0 w 808"/>
              <a:gd name="T1" fmla="*/ 2147483647 h 12"/>
              <a:gd name="T2" fmla="*/ 2147483647 w 808"/>
              <a:gd name="T3" fmla="*/ 2147483647 h 12"/>
              <a:gd name="T4" fmla="*/ 2147483647 w 808"/>
              <a:gd name="T5" fmla="*/ 2147483647 h 12"/>
              <a:gd name="T6" fmla="*/ 2147483647 w 808"/>
              <a:gd name="T7" fmla="*/ 0 h 12"/>
              <a:gd name="T8" fmla="*/ 2147483647 w 808"/>
              <a:gd name="T9" fmla="*/ 0 h 12"/>
              <a:gd name="T10" fmla="*/ 2147483647 w 808"/>
              <a:gd name="T11" fmla="*/ 2147483647 h 12"/>
              <a:gd name="T12" fmla="*/ 0 w 808"/>
              <a:gd name="T13" fmla="*/ 2147483647 h 12"/>
              <a:gd name="T14" fmla="*/ 0 w 808"/>
              <a:gd name="T15" fmla="*/ 2147483647 h 12"/>
              <a:gd name="T16" fmla="*/ 2147483647 w 808"/>
              <a:gd name="T17" fmla="*/ 2147483647 h 12"/>
              <a:gd name="T18" fmla="*/ 0 w 808"/>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8"/>
              <a:gd name="T31" fmla="*/ 0 h 12"/>
              <a:gd name="T32" fmla="*/ 808 w 80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8" h="12">
                <a:moveTo>
                  <a:pt x="0" y="6"/>
                </a:moveTo>
                <a:lnTo>
                  <a:pt x="6" y="12"/>
                </a:lnTo>
                <a:lnTo>
                  <a:pt x="808" y="12"/>
                </a:lnTo>
                <a:lnTo>
                  <a:pt x="808" y="0"/>
                </a:lnTo>
                <a:lnTo>
                  <a:pt x="6" y="0"/>
                </a:lnTo>
                <a:lnTo>
                  <a:pt x="12" y="6"/>
                </a:lnTo>
                <a:lnTo>
                  <a:pt x="0" y="6"/>
                </a:lnTo>
                <a:lnTo>
                  <a:pt x="0" y="12"/>
                </a:lnTo>
                <a:lnTo>
                  <a:pt x="6" y="12"/>
                </a:lnTo>
                <a:lnTo>
                  <a:pt x="0" y="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5" name="Freeform 188">
            <a:extLst>
              <a:ext uri="{FF2B5EF4-FFF2-40B4-BE49-F238E27FC236}">
                <a16:creationId xmlns:a16="http://schemas.microsoft.com/office/drawing/2014/main" id="{B362F0D8-77D8-C68C-6555-57C72AB63F64}"/>
              </a:ext>
            </a:extLst>
          </p:cNvPr>
          <p:cNvSpPr>
            <a:spLocks/>
          </p:cNvSpPr>
          <p:nvPr/>
        </p:nvSpPr>
        <p:spPr bwMode="auto">
          <a:xfrm>
            <a:off x="1731963" y="4597400"/>
            <a:ext cx="19050" cy="969963"/>
          </a:xfrm>
          <a:custGeom>
            <a:avLst/>
            <a:gdLst>
              <a:gd name="T0" fmla="*/ 2147483647 w 12"/>
              <a:gd name="T1" fmla="*/ 0 h 611"/>
              <a:gd name="T2" fmla="*/ 0 w 12"/>
              <a:gd name="T3" fmla="*/ 2147483647 h 611"/>
              <a:gd name="T4" fmla="*/ 0 w 12"/>
              <a:gd name="T5" fmla="*/ 2147483647 h 611"/>
              <a:gd name="T6" fmla="*/ 2147483647 w 12"/>
              <a:gd name="T7" fmla="*/ 2147483647 h 611"/>
              <a:gd name="T8" fmla="*/ 2147483647 w 12"/>
              <a:gd name="T9" fmla="*/ 2147483647 h 611"/>
              <a:gd name="T10" fmla="*/ 2147483647 w 12"/>
              <a:gd name="T11" fmla="*/ 2147483647 h 611"/>
              <a:gd name="T12" fmla="*/ 2147483647 w 12"/>
              <a:gd name="T13" fmla="*/ 0 h 611"/>
              <a:gd name="T14" fmla="*/ 0 w 12"/>
              <a:gd name="T15" fmla="*/ 2147483647 h 611"/>
              <a:gd name="T16" fmla="*/ 0 w 12"/>
              <a:gd name="T17" fmla="*/ 2147483647 h 611"/>
              <a:gd name="T18" fmla="*/ 2147483647 w 12"/>
              <a:gd name="T19" fmla="*/ 0 h 6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611"/>
              <a:gd name="T32" fmla="*/ 12 w 12"/>
              <a:gd name="T33" fmla="*/ 611 h 6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611">
                <a:moveTo>
                  <a:pt x="3" y="0"/>
                </a:moveTo>
                <a:lnTo>
                  <a:pt x="0" y="4"/>
                </a:lnTo>
                <a:lnTo>
                  <a:pt x="0" y="611"/>
                </a:lnTo>
                <a:lnTo>
                  <a:pt x="12" y="611"/>
                </a:lnTo>
                <a:lnTo>
                  <a:pt x="12" y="4"/>
                </a:lnTo>
                <a:lnTo>
                  <a:pt x="10" y="9"/>
                </a:lnTo>
                <a:lnTo>
                  <a:pt x="3" y="0"/>
                </a:lnTo>
                <a:lnTo>
                  <a:pt x="0" y="2"/>
                </a:lnTo>
                <a:lnTo>
                  <a:pt x="0" y="4"/>
                </a:lnTo>
                <a:lnTo>
                  <a:pt x="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6" name="Freeform 189">
            <a:extLst>
              <a:ext uri="{FF2B5EF4-FFF2-40B4-BE49-F238E27FC236}">
                <a16:creationId xmlns:a16="http://schemas.microsoft.com/office/drawing/2014/main" id="{389725E1-AFD7-9565-F6BE-23E7758BE56E}"/>
              </a:ext>
            </a:extLst>
          </p:cNvPr>
          <p:cNvSpPr>
            <a:spLocks/>
          </p:cNvSpPr>
          <p:nvPr/>
        </p:nvSpPr>
        <p:spPr bwMode="auto">
          <a:xfrm>
            <a:off x="1741488" y="2682875"/>
            <a:ext cx="19050" cy="158750"/>
          </a:xfrm>
          <a:custGeom>
            <a:avLst/>
            <a:gdLst>
              <a:gd name="T0" fmla="*/ 2147483647 w 12"/>
              <a:gd name="T1" fmla="*/ 2147483647 h 100"/>
              <a:gd name="T2" fmla="*/ 2147483647 w 12"/>
              <a:gd name="T3" fmla="*/ 2147483647 h 100"/>
              <a:gd name="T4" fmla="*/ 2147483647 w 12"/>
              <a:gd name="T5" fmla="*/ 0 h 100"/>
              <a:gd name="T6" fmla="*/ 0 w 12"/>
              <a:gd name="T7" fmla="*/ 0 h 100"/>
              <a:gd name="T8" fmla="*/ 0 w 12"/>
              <a:gd name="T9" fmla="*/ 2147483647 h 100"/>
              <a:gd name="T10" fmla="*/ 2147483647 w 12"/>
              <a:gd name="T11" fmla="*/ 2147483647 h 100"/>
              <a:gd name="T12" fmla="*/ 0 60000 65536"/>
              <a:gd name="T13" fmla="*/ 0 60000 65536"/>
              <a:gd name="T14" fmla="*/ 0 60000 65536"/>
              <a:gd name="T15" fmla="*/ 0 60000 65536"/>
              <a:gd name="T16" fmla="*/ 0 60000 65536"/>
              <a:gd name="T17" fmla="*/ 0 60000 65536"/>
              <a:gd name="T18" fmla="*/ 0 w 12"/>
              <a:gd name="T19" fmla="*/ 0 h 100"/>
              <a:gd name="T20" fmla="*/ 12 w 12"/>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2" h="100">
                <a:moveTo>
                  <a:pt x="6" y="100"/>
                </a:moveTo>
                <a:lnTo>
                  <a:pt x="12" y="100"/>
                </a:lnTo>
                <a:lnTo>
                  <a:pt x="12" y="0"/>
                </a:lnTo>
                <a:lnTo>
                  <a:pt x="0" y="0"/>
                </a:lnTo>
                <a:lnTo>
                  <a:pt x="0" y="100"/>
                </a:lnTo>
                <a:lnTo>
                  <a:pt x="6" y="100"/>
                </a:lnTo>
                <a:close/>
              </a:path>
            </a:pathLst>
          </a:custGeom>
          <a:solidFill>
            <a:srgbClr val="42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7" name="Freeform 190">
            <a:extLst>
              <a:ext uri="{FF2B5EF4-FFF2-40B4-BE49-F238E27FC236}">
                <a16:creationId xmlns:a16="http://schemas.microsoft.com/office/drawing/2014/main" id="{2E81C4DB-5E84-D10F-4414-73E70CF95219}"/>
              </a:ext>
            </a:extLst>
          </p:cNvPr>
          <p:cNvSpPr>
            <a:spLocks/>
          </p:cNvSpPr>
          <p:nvPr/>
        </p:nvSpPr>
        <p:spPr bwMode="auto">
          <a:xfrm>
            <a:off x="1747838" y="2682875"/>
            <a:ext cx="123825" cy="344488"/>
          </a:xfrm>
          <a:custGeom>
            <a:avLst/>
            <a:gdLst>
              <a:gd name="T0" fmla="*/ 2147483647 w 78"/>
              <a:gd name="T1" fmla="*/ 2147483647 h 217"/>
              <a:gd name="T2" fmla="*/ 2147483647 w 78"/>
              <a:gd name="T3" fmla="*/ 2147483647 h 217"/>
              <a:gd name="T4" fmla="*/ 2147483647 w 78"/>
              <a:gd name="T5" fmla="*/ 2147483647 h 217"/>
              <a:gd name="T6" fmla="*/ 2147483647 w 78"/>
              <a:gd name="T7" fmla="*/ 2147483647 h 217"/>
              <a:gd name="T8" fmla="*/ 2147483647 w 78"/>
              <a:gd name="T9" fmla="*/ 2147483647 h 217"/>
              <a:gd name="T10" fmla="*/ 2147483647 w 78"/>
              <a:gd name="T11" fmla="*/ 2147483647 h 217"/>
              <a:gd name="T12" fmla="*/ 2147483647 w 78"/>
              <a:gd name="T13" fmla="*/ 2147483647 h 217"/>
              <a:gd name="T14" fmla="*/ 2147483647 w 78"/>
              <a:gd name="T15" fmla="*/ 2147483647 h 217"/>
              <a:gd name="T16" fmla="*/ 2147483647 w 78"/>
              <a:gd name="T17" fmla="*/ 2147483647 h 217"/>
              <a:gd name="T18" fmla="*/ 0 w 78"/>
              <a:gd name="T19" fmla="*/ 0 h 217"/>
              <a:gd name="T20" fmla="*/ 2147483647 w 78"/>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217"/>
              <a:gd name="T35" fmla="*/ 78 w 78"/>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217">
                <a:moveTo>
                  <a:pt x="1" y="103"/>
                </a:moveTo>
                <a:lnTo>
                  <a:pt x="33" y="135"/>
                </a:lnTo>
                <a:lnTo>
                  <a:pt x="34" y="178"/>
                </a:lnTo>
                <a:lnTo>
                  <a:pt x="45" y="197"/>
                </a:lnTo>
                <a:lnTo>
                  <a:pt x="51" y="217"/>
                </a:lnTo>
                <a:lnTo>
                  <a:pt x="78" y="217"/>
                </a:lnTo>
                <a:lnTo>
                  <a:pt x="77" y="173"/>
                </a:lnTo>
                <a:lnTo>
                  <a:pt x="57" y="145"/>
                </a:lnTo>
                <a:lnTo>
                  <a:pt x="57" y="44"/>
                </a:lnTo>
                <a:lnTo>
                  <a:pt x="0" y="0"/>
                </a:lnTo>
                <a:lnTo>
                  <a:pt x="1" y="10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8" name="Freeform 191">
            <a:extLst>
              <a:ext uri="{FF2B5EF4-FFF2-40B4-BE49-F238E27FC236}">
                <a16:creationId xmlns:a16="http://schemas.microsoft.com/office/drawing/2014/main" id="{877657F0-82A2-EB4C-4C97-CB6F4A07C098}"/>
              </a:ext>
            </a:extLst>
          </p:cNvPr>
          <p:cNvSpPr>
            <a:spLocks/>
          </p:cNvSpPr>
          <p:nvPr/>
        </p:nvSpPr>
        <p:spPr bwMode="auto">
          <a:xfrm>
            <a:off x="1741488" y="2838450"/>
            <a:ext cx="66675" cy="65088"/>
          </a:xfrm>
          <a:custGeom>
            <a:avLst/>
            <a:gdLst>
              <a:gd name="T0" fmla="*/ 2147483647 w 42"/>
              <a:gd name="T1" fmla="*/ 2147483647 h 41"/>
              <a:gd name="T2" fmla="*/ 2147483647 w 42"/>
              <a:gd name="T3" fmla="*/ 2147483647 h 41"/>
              <a:gd name="T4" fmla="*/ 2147483647 w 42"/>
              <a:gd name="T5" fmla="*/ 0 h 41"/>
              <a:gd name="T6" fmla="*/ 0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1"/>
              <a:gd name="T32" fmla="*/ 42 w 4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1">
                <a:moveTo>
                  <a:pt x="42" y="37"/>
                </a:moveTo>
                <a:lnTo>
                  <a:pt x="41" y="32"/>
                </a:lnTo>
                <a:lnTo>
                  <a:pt x="9" y="0"/>
                </a:lnTo>
                <a:lnTo>
                  <a:pt x="0" y="9"/>
                </a:lnTo>
                <a:lnTo>
                  <a:pt x="32" y="41"/>
                </a:lnTo>
                <a:lnTo>
                  <a:pt x="31" y="37"/>
                </a:lnTo>
                <a:lnTo>
                  <a:pt x="42" y="37"/>
                </a:lnTo>
                <a:lnTo>
                  <a:pt x="42" y="34"/>
                </a:lnTo>
                <a:lnTo>
                  <a:pt x="41" y="32"/>
                </a:lnTo>
                <a:lnTo>
                  <a:pt x="42" y="3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9" name="Freeform 192">
            <a:extLst>
              <a:ext uri="{FF2B5EF4-FFF2-40B4-BE49-F238E27FC236}">
                <a16:creationId xmlns:a16="http://schemas.microsoft.com/office/drawing/2014/main" id="{2B625C56-7EB2-9107-E693-4AE348960838}"/>
              </a:ext>
            </a:extLst>
          </p:cNvPr>
          <p:cNvSpPr>
            <a:spLocks/>
          </p:cNvSpPr>
          <p:nvPr/>
        </p:nvSpPr>
        <p:spPr bwMode="auto">
          <a:xfrm>
            <a:off x="1790700" y="2897188"/>
            <a:ext cx="19050" cy="73025"/>
          </a:xfrm>
          <a:custGeom>
            <a:avLst/>
            <a:gdLst>
              <a:gd name="T0" fmla="*/ 2147483647 w 12"/>
              <a:gd name="T1" fmla="*/ 2147483647 h 46"/>
              <a:gd name="T2" fmla="*/ 2147483647 w 12"/>
              <a:gd name="T3" fmla="*/ 2147483647 h 46"/>
              <a:gd name="T4" fmla="*/ 2147483647 w 12"/>
              <a:gd name="T5" fmla="*/ 0 h 46"/>
              <a:gd name="T6" fmla="*/ 0 w 12"/>
              <a:gd name="T7" fmla="*/ 0 h 46"/>
              <a:gd name="T8" fmla="*/ 2147483647 w 12"/>
              <a:gd name="T9" fmla="*/ 2147483647 h 46"/>
              <a:gd name="T10" fmla="*/ 2147483647 w 12"/>
              <a:gd name="T11" fmla="*/ 2147483647 h 46"/>
              <a:gd name="T12" fmla="*/ 2147483647 w 12"/>
              <a:gd name="T13" fmla="*/ 2147483647 h 46"/>
              <a:gd name="T14" fmla="*/ 2147483647 w 12"/>
              <a:gd name="T15" fmla="*/ 2147483647 h 46"/>
              <a:gd name="T16" fmla="*/ 2147483647 w 12"/>
              <a:gd name="T17" fmla="*/ 2147483647 h 46"/>
              <a:gd name="T18" fmla="*/ 2147483647 w 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6"/>
              <a:gd name="T32" fmla="*/ 12 w 1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6">
                <a:moveTo>
                  <a:pt x="11" y="39"/>
                </a:moveTo>
                <a:lnTo>
                  <a:pt x="12" y="43"/>
                </a:lnTo>
                <a:lnTo>
                  <a:pt x="11" y="0"/>
                </a:lnTo>
                <a:lnTo>
                  <a:pt x="0" y="0"/>
                </a:lnTo>
                <a:lnTo>
                  <a:pt x="1" y="43"/>
                </a:lnTo>
                <a:lnTo>
                  <a:pt x="2" y="46"/>
                </a:lnTo>
                <a:lnTo>
                  <a:pt x="1" y="43"/>
                </a:lnTo>
                <a:lnTo>
                  <a:pt x="1" y="44"/>
                </a:lnTo>
                <a:lnTo>
                  <a:pt x="2" y="46"/>
                </a:lnTo>
                <a:lnTo>
                  <a:pt x="11" y="3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0" name="Freeform 193">
            <a:extLst>
              <a:ext uri="{FF2B5EF4-FFF2-40B4-BE49-F238E27FC236}">
                <a16:creationId xmlns:a16="http://schemas.microsoft.com/office/drawing/2014/main" id="{72EDE3F9-31AE-C2C4-6964-9F69BE330883}"/>
              </a:ext>
            </a:extLst>
          </p:cNvPr>
          <p:cNvSpPr>
            <a:spLocks/>
          </p:cNvSpPr>
          <p:nvPr/>
        </p:nvSpPr>
        <p:spPr bwMode="auto">
          <a:xfrm>
            <a:off x="1793875" y="2959100"/>
            <a:ext cx="34925" cy="41275"/>
          </a:xfrm>
          <a:custGeom>
            <a:avLst/>
            <a:gdLst>
              <a:gd name="T0" fmla="*/ 2147483647 w 22"/>
              <a:gd name="T1" fmla="*/ 2147483647 h 26"/>
              <a:gd name="T2" fmla="*/ 2147483647 w 22"/>
              <a:gd name="T3" fmla="*/ 2147483647 h 26"/>
              <a:gd name="T4" fmla="*/ 2147483647 w 22"/>
              <a:gd name="T5" fmla="*/ 0 h 26"/>
              <a:gd name="T6" fmla="*/ 0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6"/>
              <a:gd name="T32" fmla="*/ 22 w 2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6">
                <a:moveTo>
                  <a:pt x="22" y="22"/>
                </a:moveTo>
                <a:lnTo>
                  <a:pt x="21" y="20"/>
                </a:lnTo>
                <a:lnTo>
                  <a:pt x="9" y="0"/>
                </a:lnTo>
                <a:lnTo>
                  <a:pt x="0" y="7"/>
                </a:lnTo>
                <a:lnTo>
                  <a:pt x="11" y="26"/>
                </a:lnTo>
                <a:lnTo>
                  <a:pt x="10" y="24"/>
                </a:lnTo>
                <a:lnTo>
                  <a:pt x="22" y="22"/>
                </a:lnTo>
                <a:lnTo>
                  <a:pt x="22" y="21"/>
                </a:lnTo>
                <a:lnTo>
                  <a:pt x="21" y="20"/>
                </a:lnTo>
                <a:lnTo>
                  <a:pt x="22" y="2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1" name="Freeform 194">
            <a:extLst>
              <a:ext uri="{FF2B5EF4-FFF2-40B4-BE49-F238E27FC236}">
                <a16:creationId xmlns:a16="http://schemas.microsoft.com/office/drawing/2014/main" id="{0EC5F8BE-C9E7-2219-FBAA-9BAE3F36A3C9}"/>
              </a:ext>
            </a:extLst>
          </p:cNvPr>
          <p:cNvSpPr>
            <a:spLocks/>
          </p:cNvSpPr>
          <p:nvPr/>
        </p:nvSpPr>
        <p:spPr bwMode="auto">
          <a:xfrm>
            <a:off x="1809750" y="2994025"/>
            <a:ext cx="26988" cy="42863"/>
          </a:xfrm>
          <a:custGeom>
            <a:avLst/>
            <a:gdLst>
              <a:gd name="T0" fmla="*/ 2147483647 w 17"/>
              <a:gd name="T1" fmla="*/ 2147483647 h 27"/>
              <a:gd name="T2" fmla="*/ 2147483647 w 17"/>
              <a:gd name="T3" fmla="*/ 2147483647 h 27"/>
              <a:gd name="T4" fmla="*/ 2147483647 w 17"/>
              <a:gd name="T5" fmla="*/ 0 h 27"/>
              <a:gd name="T6" fmla="*/ 0 w 17"/>
              <a:gd name="T7" fmla="*/ 2147483647 h 27"/>
              <a:gd name="T8" fmla="*/ 2147483647 w 17"/>
              <a:gd name="T9" fmla="*/ 2147483647 h 27"/>
              <a:gd name="T10" fmla="*/ 2147483647 w 17"/>
              <a:gd name="T11" fmla="*/ 2147483647 h 27"/>
              <a:gd name="T12" fmla="*/ 2147483647 w 17"/>
              <a:gd name="T13" fmla="*/ 2147483647 h 27"/>
              <a:gd name="T14" fmla="*/ 2147483647 w 17"/>
              <a:gd name="T15" fmla="*/ 2147483647 h 27"/>
              <a:gd name="T16" fmla="*/ 2147483647 w 17"/>
              <a:gd name="T17" fmla="*/ 2147483647 h 27"/>
              <a:gd name="T18" fmla="*/ 2147483647 w 17"/>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7"/>
              <a:gd name="T32" fmla="*/ 17 w 1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7">
                <a:moveTo>
                  <a:pt x="12" y="16"/>
                </a:moveTo>
                <a:lnTo>
                  <a:pt x="17" y="20"/>
                </a:lnTo>
                <a:lnTo>
                  <a:pt x="12" y="0"/>
                </a:lnTo>
                <a:lnTo>
                  <a:pt x="0" y="2"/>
                </a:lnTo>
                <a:lnTo>
                  <a:pt x="6" y="23"/>
                </a:lnTo>
                <a:lnTo>
                  <a:pt x="12" y="27"/>
                </a:lnTo>
                <a:lnTo>
                  <a:pt x="6" y="23"/>
                </a:lnTo>
                <a:lnTo>
                  <a:pt x="7" y="27"/>
                </a:lnTo>
                <a:lnTo>
                  <a:pt x="12" y="27"/>
                </a:lnTo>
                <a:lnTo>
                  <a:pt x="12" y="1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2" name="Freeform 195">
            <a:extLst>
              <a:ext uri="{FF2B5EF4-FFF2-40B4-BE49-F238E27FC236}">
                <a16:creationId xmlns:a16="http://schemas.microsoft.com/office/drawing/2014/main" id="{672E26FF-F9C7-5B33-7CD0-A01434A2CBC4}"/>
              </a:ext>
            </a:extLst>
          </p:cNvPr>
          <p:cNvSpPr>
            <a:spLocks/>
          </p:cNvSpPr>
          <p:nvPr/>
        </p:nvSpPr>
        <p:spPr bwMode="auto">
          <a:xfrm>
            <a:off x="1828800" y="3019425"/>
            <a:ext cx="52388" cy="17463"/>
          </a:xfrm>
          <a:custGeom>
            <a:avLst/>
            <a:gdLst>
              <a:gd name="T0" fmla="*/ 2147483647 w 33"/>
              <a:gd name="T1" fmla="*/ 2147483647 h 11"/>
              <a:gd name="T2" fmla="*/ 2147483647 w 33"/>
              <a:gd name="T3" fmla="*/ 0 h 11"/>
              <a:gd name="T4" fmla="*/ 0 w 33"/>
              <a:gd name="T5" fmla="*/ 0 h 11"/>
              <a:gd name="T6" fmla="*/ 0 w 33"/>
              <a:gd name="T7" fmla="*/ 2147483647 h 11"/>
              <a:gd name="T8" fmla="*/ 2147483647 w 33"/>
              <a:gd name="T9" fmla="*/ 2147483647 h 11"/>
              <a:gd name="T10" fmla="*/ 2147483647 w 33"/>
              <a:gd name="T11" fmla="*/ 2147483647 h 11"/>
              <a:gd name="T12" fmla="*/ 2147483647 w 33"/>
              <a:gd name="T13" fmla="*/ 2147483647 h 11"/>
              <a:gd name="T14" fmla="*/ 2147483647 w 33"/>
              <a:gd name="T15" fmla="*/ 2147483647 h 11"/>
              <a:gd name="T16" fmla="*/ 2147483647 w 33"/>
              <a:gd name="T17" fmla="*/ 2147483647 h 11"/>
              <a:gd name="T18" fmla="*/ 2147483647 w 33"/>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1"/>
              <a:gd name="T32" fmla="*/ 33 w 3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1">
                <a:moveTo>
                  <a:pt x="21" y="5"/>
                </a:moveTo>
                <a:lnTo>
                  <a:pt x="27" y="0"/>
                </a:lnTo>
                <a:lnTo>
                  <a:pt x="0" y="0"/>
                </a:lnTo>
                <a:lnTo>
                  <a:pt x="0" y="11"/>
                </a:lnTo>
                <a:lnTo>
                  <a:pt x="27" y="11"/>
                </a:lnTo>
                <a:lnTo>
                  <a:pt x="33" y="5"/>
                </a:lnTo>
                <a:lnTo>
                  <a:pt x="27" y="11"/>
                </a:lnTo>
                <a:lnTo>
                  <a:pt x="33" y="11"/>
                </a:lnTo>
                <a:lnTo>
                  <a:pt x="33" y="5"/>
                </a:lnTo>
                <a:lnTo>
                  <a:pt x="21"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3" name="Freeform 196">
            <a:extLst>
              <a:ext uri="{FF2B5EF4-FFF2-40B4-BE49-F238E27FC236}">
                <a16:creationId xmlns:a16="http://schemas.microsoft.com/office/drawing/2014/main" id="{801F3C90-E557-EA15-C52C-802044CE97E0}"/>
              </a:ext>
            </a:extLst>
          </p:cNvPr>
          <p:cNvSpPr>
            <a:spLocks/>
          </p:cNvSpPr>
          <p:nvPr/>
        </p:nvSpPr>
        <p:spPr bwMode="auto">
          <a:xfrm>
            <a:off x="1860550" y="2952750"/>
            <a:ext cx="20638" cy="74613"/>
          </a:xfrm>
          <a:custGeom>
            <a:avLst/>
            <a:gdLst>
              <a:gd name="T0" fmla="*/ 2147483647 w 13"/>
              <a:gd name="T1" fmla="*/ 2147483647 h 47"/>
              <a:gd name="T2" fmla="*/ 0 w 13"/>
              <a:gd name="T3" fmla="*/ 2147483647 h 47"/>
              <a:gd name="T4" fmla="*/ 2147483647 w 13"/>
              <a:gd name="T5" fmla="*/ 2147483647 h 47"/>
              <a:gd name="T6" fmla="*/ 2147483647 w 13"/>
              <a:gd name="T7" fmla="*/ 2147483647 h 47"/>
              <a:gd name="T8" fmla="*/ 2147483647 w 13"/>
              <a:gd name="T9" fmla="*/ 2147483647 h 47"/>
              <a:gd name="T10" fmla="*/ 2147483647 w 13"/>
              <a:gd name="T11" fmla="*/ 0 h 47"/>
              <a:gd name="T12" fmla="*/ 2147483647 w 13"/>
              <a:gd name="T13" fmla="*/ 2147483647 h 47"/>
              <a:gd name="T14" fmla="*/ 2147483647 w 13"/>
              <a:gd name="T15" fmla="*/ 2147483647 h 47"/>
              <a:gd name="T16" fmla="*/ 2147483647 w 13"/>
              <a:gd name="T17" fmla="*/ 0 h 47"/>
              <a:gd name="T18" fmla="*/ 2147483647 w 13"/>
              <a:gd name="T19" fmla="*/ 214748364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47"/>
              <a:gd name="T32" fmla="*/ 13 w 13"/>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47">
                <a:moveTo>
                  <a:pt x="1" y="7"/>
                </a:moveTo>
                <a:lnTo>
                  <a:pt x="0" y="3"/>
                </a:lnTo>
                <a:lnTo>
                  <a:pt x="1" y="47"/>
                </a:lnTo>
                <a:lnTo>
                  <a:pt x="13" y="47"/>
                </a:lnTo>
                <a:lnTo>
                  <a:pt x="11" y="3"/>
                </a:lnTo>
                <a:lnTo>
                  <a:pt x="10" y="0"/>
                </a:lnTo>
                <a:lnTo>
                  <a:pt x="11" y="3"/>
                </a:lnTo>
                <a:lnTo>
                  <a:pt x="11" y="1"/>
                </a:lnTo>
                <a:lnTo>
                  <a:pt x="10" y="0"/>
                </a:lnTo>
                <a:lnTo>
                  <a:pt x="1"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4" name="Freeform 197">
            <a:extLst>
              <a:ext uri="{FF2B5EF4-FFF2-40B4-BE49-F238E27FC236}">
                <a16:creationId xmlns:a16="http://schemas.microsoft.com/office/drawing/2014/main" id="{3DA0888E-B4B7-A09B-9A9E-AA825261AD7E}"/>
              </a:ext>
            </a:extLst>
          </p:cNvPr>
          <p:cNvSpPr>
            <a:spLocks/>
          </p:cNvSpPr>
          <p:nvPr/>
        </p:nvSpPr>
        <p:spPr bwMode="auto">
          <a:xfrm>
            <a:off x="1830388" y="2906713"/>
            <a:ext cx="46037" cy="57150"/>
          </a:xfrm>
          <a:custGeom>
            <a:avLst/>
            <a:gdLst>
              <a:gd name="T0" fmla="*/ 0 w 29"/>
              <a:gd name="T1" fmla="*/ 2147483647 h 36"/>
              <a:gd name="T2" fmla="*/ 2147483647 w 29"/>
              <a:gd name="T3" fmla="*/ 2147483647 h 36"/>
              <a:gd name="T4" fmla="*/ 2147483647 w 29"/>
              <a:gd name="T5" fmla="*/ 2147483647 h 36"/>
              <a:gd name="T6" fmla="*/ 2147483647 w 29"/>
              <a:gd name="T7" fmla="*/ 2147483647 h 36"/>
              <a:gd name="T8" fmla="*/ 2147483647 w 29"/>
              <a:gd name="T9" fmla="*/ 0 h 36"/>
              <a:gd name="T10" fmla="*/ 2147483647 w 29"/>
              <a:gd name="T11" fmla="*/ 2147483647 h 36"/>
              <a:gd name="T12" fmla="*/ 0 w 29"/>
              <a:gd name="T13" fmla="*/ 2147483647 h 36"/>
              <a:gd name="T14" fmla="*/ 0 w 29"/>
              <a:gd name="T15" fmla="*/ 2147483647 h 36"/>
              <a:gd name="T16" fmla="*/ 2147483647 w 29"/>
              <a:gd name="T17" fmla="*/ 2147483647 h 36"/>
              <a:gd name="T18" fmla="*/ 0 w 29"/>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6"/>
              <a:gd name="T32" fmla="*/ 29 w 29"/>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6">
                <a:moveTo>
                  <a:pt x="0" y="4"/>
                </a:moveTo>
                <a:lnTo>
                  <a:pt x="1" y="7"/>
                </a:lnTo>
                <a:lnTo>
                  <a:pt x="20" y="36"/>
                </a:lnTo>
                <a:lnTo>
                  <a:pt x="29" y="29"/>
                </a:lnTo>
                <a:lnTo>
                  <a:pt x="10" y="0"/>
                </a:lnTo>
                <a:lnTo>
                  <a:pt x="11" y="4"/>
                </a:lnTo>
                <a:lnTo>
                  <a:pt x="0" y="4"/>
                </a:lnTo>
                <a:lnTo>
                  <a:pt x="0" y="6"/>
                </a:lnTo>
                <a:lnTo>
                  <a:pt x="1" y="7"/>
                </a:lnTo>
                <a:lnTo>
                  <a:pt x="0" y="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5" name="Freeform 198">
            <a:extLst>
              <a:ext uri="{FF2B5EF4-FFF2-40B4-BE49-F238E27FC236}">
                <a16:creationId xmlns:a16="http://schemas.microsoft.com/office/drawing/2014/main" id="{F6353AA0-185F-AFEC-A9A9-73A1FC891E63}"/>
              </a:ext>
            </a:extLst>
          </p:cNvPr>
          <p:cNvSpPr>
            <a:spLocks/>
          </p:cNvSpPr>
          <p:nvPr/>
        </p:nvSpPr>
        <p:spPr bwMode="auto">
          <a:xfrm>
            <a:off x="1830388" y="2744788"/>
            <a:ext cx="17462" cy="168275"/>
          </a:xfrm>
          <a:custGeom>
            <a:avLst/>
            <a:gdLst>
              <a:gd name="T0" fmla="*/ 2147483647 w 11"/>
              <a:gd name="T1" fmla="*/ 2147483647 h 106"/>
              <a:gd name="T2" fmla="*/ 0 w 11"/>
              <a:gd name="T3" fmla="*/ 2147483647 h 106"/>
              <a:gd name="T4" fmla="*/ 0 w 11"/>
              <a:gd name="T5" fmla="*/ 2147483647 h 106"/>
              <a:gd name="T6" fmla="*/ 2147483647 w 11"/>
              <a:gd name="T7" fmla="*/ 2147483647 h 106"/>
              <a:gd name="T8" fmla="*/ 2147483647 w 11"/>
              <a:gd name="T9" fmla="*/ 2147483647 h 106"/>
              <a:gd name="T10" fmla="*/ 2147483647 w 11"/>
              <a:gd name="T11" fmla="*/ 0 h 106"/>
              <a:gd name="T12" fmla="*/ 2147483647 w 11"/>
              <a:gd name="T13" fmla="*/ 2147483647 h 106"/>
              <a:gd name="T14" fmla="*/ 2147483647 w 11"/>
              <a:gd name="T15" fmla="*/ 2147483647 h 106"/>
              <a:gd name="T16" fmla="*/ 2147483647 w 11"/>
              <a:gd name="T17" fmla="*/ 0 h 106"/>
              <a:gd name="T18" fmla="*/ 2147483647 w 11"/>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06"/>
              <a:gd name="T32" fmla="*/ 11 w 11"/>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06">
                <a:moveTo>
                  <a:pt x="2" y="9"/>
                </a:moveTo>
                <a:lnTo>
                  <a:pt x="0" y="5"/>
                </a:lnTo>
                <a:lnTo>
                  <a:pt x="0" y="106"/>
                </a:lnTo>
                <a:lnTo>
                  <a:pt x="11" y="106"/>
                </a:lnTo>
                <a:lnTo>
                  <a:pt x="11" y="5"/>
                </a:lnTo>
                <a:lnTo>
                  <a:pt x="9" y="0"/>
                </a:lnTo>
                <a:lnTo>
                  <a:pt x="11" y="5"/>
                </a:lnTo>
                <a:lnTo>
                  <a:pt x="11" y="1"/>
                </a:lnTo>
                <a:lnTo>
                  <a:pt x="9" y="0"/>
                </a:lnTo>
                <a:lnTo>
                  <a:pt x="2"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6" name="Freeform 199">
            <a:extLst>
              <a:ext uri="{FF2B5EF4-FFF2-40B4-BE49-F238E27FC236}">
                <a16:creationId xmlns:a16="http://schemas.microsoft.com/office/drawing/2014/main" id="{F3AA6003-2387-C698-DFF9-3A5DBEEF31D8}"/>
              </a:ext>
            </a:extLst>
          </p:cNvPr>
          <p:cNvSpPr>
            <a:spLocks/>
          </p:cNvSpPr>
          <p:nvPr/>
        </p:nvSpPr>
        <p:spPr bwMode="auto">
          <a:xfrm>
            <a:off x="1738313" y="2665413"/>
            <a:ext cx="106362" cy="93662"/>
          </a:xfrm>
          <a:custGeom>
            <a:avLst/>
            <a:gdLst>
              <a:gd name="T0" fmla="*/ 2147483647 w 67"/>
              <a:gd name="T1" fmla="*/ 2147483647 h 59"/>
              <a:gd name="T2" fmla="*/ 2147483647 w 67"/>
              <a:gd name="T3" fmla="*/ 2147483647 h 59"/>
              <a:gd name="T4" fmla="*/ 2147483647 w 67"/>
              <a:gd name="T5" fmla="*/ 2147483647 h 59"/>
              <a:gd name="T6" fmla="*/ 2147483647 w 67"/>
              <a:gd name="T7" fmla="*/ 2147483647 h 59"/>
              <a:gd name="T8" fmla="*/ 2147483647 w 67"/>
              <a:gd name="T9" fmla="*/ 2147483647 h 59"/>
              <a:gd name="T10" fmla="*/ 0 w 67"/>
              <a:gd name="T11" fmla="*/ 2147483647 h 59"/>
              <a:gd name="T12" fmla="*/ 2147483647 w 67"/>
              <a:gd name="T13" fmla="*/ 2147483647 h 59"/>
              <a:gd name="T14" fmla="*/ 0 w 67"/>
              <a:gd name="T15" fmla="*/ 0 h 59"/>
              <a:gd name="T16" fmla="*/ 0 w 67"/>
              <a:gd name="T17" fmla="*/ 2147483647 h 59"/>
              <a:gd name="T18" fmla="*/ 2147483647 w 67"/>
              <a:gd name="T19" fmla="*/ 2147483647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59"/>
              <a:gd name="T32" fmla="*/ 67 w 67"/>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59">
                <a:moveTo>
                  <a:pt x="11" y="11"/>
                </a:moveTo>
                <a:lnTo>
                  <a:pt x="2" y="16"/>
                </a:lnTo>
                <a:lnTo>
                  <a:pt x="60" y="59"/>
                </a:lnTo>
                <a:lnTo>
                  <a:pt x="67" y="50"/>
                </a:lnTo>
                <a:lnTo>
                  <a:pt x="9" y="7"/>
                </a:lnTo>
                <a:lnTo>
                  <a:pt x="0" y="11"/>
                </a:lnTo>
                <a:lnTo>
                  <a:pt x="9" y="7"/>
                </a:lnTo>
                <a:lnTo>
                  <a:pt x="0" y="0"/>
                </a:lnTo>
                <a:lnTo>
                  <a:pt x="0" y="11"/>
                </a:lnTo>
                <a:lnTo>
                  <a:pt x="11"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7" name="Freeform 200">
            <a:extLst>
              <a:ext uri="{FF2B5EF4-FFF2-40B4-BE49-F238E27FC236}">
                <a16:creationId xmlns:a16="http://schemas.microsoft.com/office/drawing/2014/main" id="{B23E0AF9-C933-AA77-157F-C93DE2ECEEC4}"/>
              </a:ext>
            </a:extLst>
          </p:cNvPr>
          <p:cNvSpPr>
            <a:spLocks/>
          </p:cNvSpPr>
          <p:nvPr/>
        </p:nvSpPr>
        <p:spPr bwMode="auto">
          <a:xfrm>
            <a:off x="1738313" y="2682875"/>
            <a:ext cx="19050" cy="169863"/>
          </a:xfrm>
          <a:custGeom>
            <a:avLst/>
            <a:gdLst>
              <a:gd name="T0" fmla="*/ 2147483647 w 12"/>
              <a:gd name="T1" fmla="*/ 2147483647 h 107"/>
              <a:gd name="T2" fmla="*/ 2147483647 w 12"/>
              <a:gd name="T3" fmla="*/ 2147483647 h 107"/>
              <a:gd name="T4" fmla="*/ 2147483647 w 12"/>
              <a:gd name="T5" fmla="*/ 0 h 107"/>
              <a:gd name="T6" fmla="*/ 0 w 12"/>
              <a:gd name="T7" fmla="*/ 0 h 107"/>
              <a:gd name="T8" fmla="*/ 2147483647 w 12"/>
              <a:gd name="T9" fmla="*/ 2147483647 h 107"/>
              <a:gd name="T10" fmla="*/ 2147483647 w 12"/>
              <a:gd name="T11" fmla="*/ 2147483647 h 107"/>
              <a:gd name="T12" fmla="*/ 2147483647 w 12"/>
              <a:gd name="T13" fmla="*/ 2147483647 h 107"/>
              <a:gd name="T14" fmla="*/ 2147483647 w 12"/>
              <a:gd name="T15" fmla="*/ 2147483647 h 107"/>
              <a:gd name="T16" fmla="*/ 2147483647 w 12"/>
              <a:gd name="T17" fmla="*/ 2147483647 h 107"/>
              <a:gd name="T18" fmla="*/ 2147483647 w 12"/>
              <a:gd name="T19" fmla="*/ 2147483647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7"/>
              <a:gd name="T32" fmla="*/ 12 w 12"/>
              <a:gd name="T33" fmla="*/ 107 h 1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7">
                <a:moveTo>
                  <a:pt x="11" y="98"/>
                </a:moveTo>
                <a:lnTo>
                  <a:pt x="12" y="103"/>
                </a:lnTo>
                <a:lnTo>
                  <a:pt x="11" y="0"/>
                </a:lnTo>
                <a:lnTo>
                  <a:pt x="0" y="0"/>
                </a:lnTo>
                <a:lnTo>
                  <a:pt x="1" y="103"/>
                </a:lnTo>
                <a:lnTo>
                  <a:pt x="2" y="107"/>
                </a:lnTo>
                <a:lnTo>
                  <a:pt x="1" y="103"/>
                </a:lnTo>
                <a:lnTo>
                  <a:pt x="1" y="105"/>
                </a:lnTo>
                <a:lnTo>
                  <a:pt x="2" y="107"/>
                </a:lnTo>
                <a:lnTo>
                  <a:pt x="11" y="9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8" name="Freeform 201">
            <a:extLst>
              <a:ext uri="{FF2B5EF4-FFF2-40B4-BE49-F238E27FC236}">
                <a16:creationId xmlns:a16="http://schemas.microsoft.com/office/drawing/2014/main" id="{7D6D5B91-4440-4A57-CB86-E2CAEDE4E998}"/>
              </a:ext>
            </a:extLst>
          </p:cNvPr>
          <p:cNvSpPr>
            <a:spLocks/>
          </p:cNvSpPr>
          <p:nvPr/>
        </p:nvSpPr>
        <p:spPr bwMode="auto">
          <a:xfrm>
            <a:off x="1449388" y="457200"/>
            <a:ext cx="4084637" cy="3563938"/>
          </a:xfrm>
          <a:custGeom>
            <a:avLst/>
            <a:gdLst>
              <a:gd name="T0" fmla="*/ 2147483647 w 2573"/>
              <a:gd name="T1" fmla="*/ 2147483647 h 2245"/>
              <a:gd name="T2" fmla="*/ 2147483647 w 2573"/>
              <a:gd name="T3" fmla="*/ 2147483647 h 2245"/>
              <a:gd name="T4" fmla="*/ 2147483647 w 2573"/>
              <a:gd name="T5" fmla="*/ 2147483647 h 2245"/>
              <a:gd name="T6" fmla="*/ 2147483647 w 2573"/>
              <a:gd name="T7" fmla="*/ 2147483647 h 2245"/>
              <a:gd name="T8" fmla="*/ 2147483647 w 2573"/>
              <a:gd name="T9" fmla="*/ 2147483647 h 2245"/>
              <a:gd name="T10" fmla="*/ 2147483647 w 2573"/>
              <a:gd name="T11" fmla="*/ 2147483647 h 2245"/>
              <a:gd name="T12" fmla="*/ 2147483647 w 2573"/>
              <a:gd name="T13" fmla="*/ 2147483647 h 2245"/>
              <a:gd name="T14" fmla="*/ 2147483647 w 2573"/>
              <a:gd name="T15" fmla="*/ 2147483647 h 2245"/>
              <a:gd name="T16" fmla="*/ 2147483647 w 2573"/>
              <a:gd name="T17" fmla="*/ 2147483647 h 2245"/>
              <a:gd name="T18" fmla="*/ 2147483647 w 2573"/>
              <a:gd name="T19" fmla="*/ 2147483647 h 2245"/>
              <a:gd name="T20" fmla="*/ 2147483647 w 2573"/>
              <a:gd name="T21" fmla="*/ 2147483647 h 2245"/>
              <a:gd name="T22" fmla="*/ 2147483647 w 2573"/>
              <a:gd name="T23" fmla="*/ 2147483647 h 2245"/>
              <a:gd name="T24" fmla="*/ 2147483647 w 2573"/>
              <a:gd name="T25" fmla="*/ 2147483647 h 2245"/>
              <a:gd name="T26" fmla="*/ 2147483647 w 2573"/>
              <a:gd name="T27" fmla="*/ 2147483647 h 2245"/>
              <a:gd name="T28" fmla="*/ 2147483647 w 2573"/>
              <a:gd name="T29" fmla="*/ 2147483647 h 2245"/>
              <a:gd name="T30" fmla="*/ 2147483647 w 2573"/>
              <a:gd name="T31" fmla="*/ 2147483647 h 2245"/>
              <a:gd name="T32" fmla="*/ 2147483647 w 2573"/>
              <a:gd name="T33" fmla="*/ 2147483647 h 2245"/>
              <a:gd name="T34" fmla="*/ 2147483647 w 2573"/>
              <a:gd name="T35" fmla="*/ 2147483647 h 2245"/>
              <a:gd name="T36" fmla="*/ 2147483647 w 2573"/>
              <a:gd name="T37" fmla="*/ 2147483647 h 2245"/>
              <a:gd name="T38" fmla="*/ 2147483647 w 2573"/>
              <a:gd name="T39" fmla="*/ 2147483647 h 2245"/>
              <a:gd name="T40" fmla="*/ 2147483647 w 2573"/>
              <a:gd name="T41" fmla="*/ 2147483647 h 2245"/>
              <a:gd name="T42" fmla="*/ 2147483647 w 2573"/>
              <a:gd name="T43" fmla="*/ 2147483647 h 2245"/>
              <a:gd name="T44" fmla="*/ 2147483647 w 2573"/>
              <a:gd name="T45" fmla="*/ 2147483647 h 2245"/>
              <a:gd name="T46" fmla="*/ 2147483647 w 2573"/>
              <a:gd name="T47" fmla="*/ 2147483647 h 2245"/>
              <a:gd name="T48" fmla="*/ 2147483647 w 2573"/>
              <a:gd name="T49" fmla="*/ 2147483647 h 2245"/>
              <a:gd name="T50" fmla="*/ 2147483647 w 2573"/>
              <a:gd name="T51" fmla="*/ 2147483647 h 2245"/>
              <a:gd name="T52" fmla="*/ 2147483647 w 2573"/>
              <a:gd name="T53" fmla="*/ 2147483647 h 2245"/>
              <a:gd name="T54" fmla="*/ 2147483647 w 2573"/>
              <a:gd name="T55" fmla="*/ 2147483647 h 2245"/>
              <a:gd name="T56" fmla="*/ 2147483647 w 2573"/>
              <a:gd name="T57" fmla="*/ 2147483647 h 2245"/>
              <a:gd name="T58" fmla="*/ 2147483647 w 2573"/>
              <a:gd name="T59" fmla="*/ 2147483647 h 2245"/>
              <a:gd name="T60" fmla="*/ 2147483647 w 2573"/>
              <a:gd name="T61" fmla="*/ 2147483647 h 2245"/>
              <a:gd name="T62" fmla="*/ 2147483647 w 2573"/>
              <a:gd name="T63" fmla="*/ 2147483647 h 2245"/>
              <a:gd name="T64" fmla="*/ 2147483647 w 2573"/>
              <a:gd name="T65" fmla="*/ 2147483647 h 22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3"/>
              <a:gd name="T100" fmla="*/ 0 h 2245"/>
              <a:gd name="T101" fmla="*/ 2573 w 2573"/>
              <a:gd name="T102" fmla="*/ 2245 h 22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3" h="2245">
                <a:moveTo>
                  <a:pt x="2508" y="2245"/>
                </a:moveTo>
                <a:lnTo>
                  <a:pt x="2540" y="2109"/>
                </a:lnTo>
                <a:lnTo>
                  <a:pt x="2560" y="1974"/>
                </a:lnTo>
                <a:lnTo>
                  <a:pt x="2572" y="1841"/>
                </a:lnTo>
                <a:lnTo>
                  <a:pt x="2573" y="1710"/>
                </a:lnTo>
                <a:lnTo>
                  <a:pt x="2564" y="1581"/>
                </a:lnTo>
                <a:lnTo>
                  <a:pt x="2546" y="1454"/>
                </a:lnTo>
                <a:lnTo>
                  <a:pt x="2518" y="1332"/>
                </a:lnTo>
                <a:lnTo>
                  <a:pt x="2483" y="1212"/>
                </a:lnTo>
                <a:lnTo>
                  <a:pt x="2439" y="1095"/>
                </a:lnTo>
                <a:lnTo>
                  <a:pt x="2388" y="984"/>
                </a:lnTo>
                <a:lnTo>
                  <a:pt x="2329" y="877"/>
                </a:lnTo>
                <a:lnTo>
                  <a:pt x="2263" y="773"/>
                </a:lnTo>
                <a:lnTo>
                  <a:pt x="2189" y="675"/>
                </a:lnTo>
                <a:lnTo>
                  <a:pt x="2109" y="583"/>
                </a:lnTo>
                <a:lnTo>
                  <a:pt x="2025" y="497"/>
                </a:lnTo>
                <a:lnTo>
                  <a:pt x="1935" y="415"/>
                </a:lnTo>
                <a:lnTo>
                  <a:pt x="1838" y="340"/>
                </a:lnTo>
                <a:lnTo>
                  <a:pt x="1737" y="273"/>
                </a:lnTo>
                <a:lnTo>
                  <a:pt x="1631" y="211"/>
                </a:lnTo>
                <a:lnTo>
                  <a:pt x="1520" y="157"/>
                </a:lnTo>
                <a:lnTo>
                  <a:pt x="1406" y="111"/>
                </a:lnTo>
                <a:lnTo>
                  <a:pt x="1289" y="72"/>
                </a:lnTo>
                <a:lnTo>
                  <a:pt x="1168" y="42"/>
                </a:lnTo>
                <a:lnTo>
                  <a:pt x="1045" y="18"/>
                </a:lnTo>
                <a:lnTo>
                  <a:pt x="919" y="4"/>
                </a:lnTo>
                <a:lnTo>
                  <a:pt x="791" y="0"/>
                </a:lnTo>
                <a:lnTo>
                  <a:pt x="661" y="4"/>
                </a:lnTo>
                <a:lnTo>
                  <a:pt x="529" y="18"/>
                </a:lnTo>
                <a:lnTo>
                  <a:pt x="397" y="43"/>
                </a:lnTo>
                <a:lnTo>
                  <a:pt x="265" y="77"/>
                </a:lnTo>
                <a:lnTo>
                  <a:pt x="132" y="120"/>
                </a:lnTo>
                <a:lnTo>
                  <a:pt x="0" y="176"/>
                </a:lnTo>
                <a:lnTo>
                  <a:pt x="105" y="405"/>
                </a:lnTo>
                <a:lnTo>
                  <a:pt x="221" y="356"/>
                </a:lnTo>
                <a:lnTo>
                  <a:pt x="335" y="318"/>
                </a:lnTo>
                <a:lnTo>
                  <a:pt x="451" y="288"/>
                </a:lnTo>
                <a:lnTo>
                  <a:pt x="566" y="268"/>
                </a:lnTo>
                <a:lnTo>
                  <a:pt x="677" y="256"/>
                </a:lnTo>
                <a:lnTo>
                  <a:pt x="791" y="252"/>
                </a:lnTo>
                <a:lnTo>
                  <a:pt x="901" y="256"/>
                </a:lnTo>
                <a:lnTo>
                  <a:pt x="1009" y="268"/>
                </a:lnTo>
                <a:lnTo>
                  <a:pt x="1116" y="287"/>
                </a:lnTo>
                <a:lnTo>
                  <a:pt x="1219" y="313"/>
                </a:lnTo>
                <a:lnTo>
                  <a:pt x="1320" y="347"/>
                </a:lnTo>
                <a:lnTo>
                  <a:pt x="1418" y="387"/>
                </a:lnTo>
                <a:lnTo>
                  <a:pt x="1513" y="434"/>
                </a:lnTo>
                <a:lnTo>
                  <a:pt x="1603" y="487"/>
                </a:lnTo>
                <a:lnTo>
                  <a:pt x="1690" y="545"/>
                </a:lnTo>
                <a:lnTo>
                  <a:pt x="1773" y="608"/>
                </a:lnTo>
                <a:lnTo>
                  <a:pt x="1850" y="679"/>
                </a:lnTo>
                <a:lnTo>
                  <a:pt x="1925" y="754"/>
                </a:lnTo>
                <a:lnTo>
                  <a:pt x="1994" y="832"/>
                </a:lnTo>
                <a:lnTo>
                  <a:pt x="2056" y="916"/>
                </a:lnTo>
                <a:lnTo>
                  <a:pt x="2113" y="1004"/>
                </a:lnTo>
                <a:lnTo>
                  <a:pt x="2163" y="1096"/>
                </a:lnTo>
                <a:lnTo>
                  <a:pt x="2207" y="1192"/>
                </a:lnTo>
                <a:lnTo>
                  <a:pt x="2245" y="1291"/>
                </a:lnTo>
                <a:lnTo>
                  <a:pt x="2275" y="1393"/>
                </a:lnTo>
                <a:lnTo>
                  <a:pt x="2298" y="1499"/>
                </a:lnTo>
                <a:lnTo>
                  <a:pt x="2314" y="1606"/>
                </a:lnTo>
                <a:lnTo>
                  <a:pt x="2321" y="1717"/>
                </a:lnTo>
                <a:lnTo>
                  <a:pt x="2320" y="1830"/>
                </a:lnTo>
                <a:lnTo>
                  <a:pt x="2311" y="1944"/>
                </a:lnTo>
                <a:lnTo>
                  <a:pt x="2292" y="2061"/>
                </a:lnTo>
                <a:lnTo>
                  <a:pt x="2265" y="2179"/>
                </a:lnTo>
                <a:lnTo>
                  <a:pt x="2508" y="22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9" name="Freeform 202">
            <a:extLst>
              <a:ext uri="{FF2B5EF4-FFF2-40B4-BE49-F238E27FC236}">
                <a16:creationId xmlns:a16="http://schemas.microsoft.com/office/drawing/2014/main" id="{253BDF45-976F-9D31-1884-C09DC8B53027}"/>
              </a:ext>
            </a:extLst>
          </p:cNvPr>
          <p:cNvSpPr>
            <a:spLocks/>
          </p:cNvSpPr>
          <p:nvPr/>
        </p:nvSpPr>
        <p:spPr bwMode="auto">
          <a:xfrm>
            <a:off x="914400" y="1452563"/>
            <a:ext cx="1793875" cy="1730375"/>
          </a:xfrm>
          <a:custGeom>
            <a:avLst/>
            <a:gdLst>
              <a:gd name="T0" fmla="*/ 2147483647 w 1130"/>
              <a:gd name="T1" fmla="*/ 2147483647 h 1090"/>
              <a:gd name="T2" fmla="*/ 2147483647 w 1130"/>
              <a:gd name="T3" fmla="*/ 2147483647 h 1090"/>
              <a:gd name="T4" fmla="*/ 2147483647 w 1130"/>
              <a:gd name="T5" fmla="*/ 2147483647 h 1090"/>
              <a:gd name="T6" fmla="*/ 2147483647 w 1130"/>
              <a:gd name="T7" fmla="*/ 2147483647 h 1090"/>
              <a:gd name="T8" fmla="*/ 2147483647 w 1130"/>
              <a:gd name="T9" fmla="*/ 2147483647 h 1090"/>
              <a:gd name="T10" fmla="*/ 2147483647 w 1130"/>
              <a:gd name="T11" fmla="*/ 2147483647 h 1090"/>
              <a:gd name="T12" fmla="*/ 2147483647 w 1130"/>
              <a:gd name="T13" fmla="*/ 2147483647 h 1090"/>
              <a:gd name="T14" fmla="*/ 2147483647 w 1130"/>
              <a:gd name="T15" fmla="*/ 2147483647 h 1090"/>
              <a:gd name="T16" fmla="*/ 2147483647 w 1130"/>
              <a:gd name="T17" fmla="*/ 2147483647 h 1090"/>
              <a:gd name="T18" fmla="*/ 2147483647 w 1130"/>
              <a:gd name="T19" fmla="*/ 2147483647 h 1090"/>
              <a:gd name="T20" fmla="*/ 2147483647 w 1130"/>
              <a:gd name="T21" fmla="*/ 2147483647 h 1090"/>
              <a:gd name="T22" fmla="*/ 2147483647 w 1130"/>
              <a:gd name="T23" fmla="*/ 2147483647 h 1090"/>
              <a:gd name="T24" fmla="*/ 2147483647 w 1130"/>
              <a:gd name="T25" fmla="*/ 2147483647 h 1090"/>
              <a:gd name="T26" fmla="*/ 2147483647 w 1130"/>
              <a:gd name="T27" fmla="*/ 2147483647 h 1090"/>
              <a:gd name="T28" fmla="*/ 2147483647 w 1130"/>
              <a:gd name="T29" fmla="*/ 2147483647 h 1090"/>
              <a:gd name="T30" fmla="*/ 2147483647 w 1130"/>
              <a:gd name="T31" fmla="*/ 2147483647 h 1090"/>
              <a:gd name="T32" fmla="*/ 2147483647 w 1130"/>
              <a:gd name="T33" fmla="*/ 2147483647 h 1090"/>
              <a:gd name="T34" fmla="*/ 2147483647 w 1130"/>
              <a:gd name="T35" fmla="*/ 2147483647 h 1090"/>
              <a:gd name="T36" fmla="*/ 2147483647 w 1130"/>
              <a:gd name="T37" fmla="*/ 2147483647 h 1090"/>
              <a:gd name="T38" fmla="*/ 2147483647 w 1130"/>
              <a:gd name="T39" fmla="*/ 2147483647 h 1090"/>
              <a:gd name="T40" fmla="*/ 2147483647 w 1130"/>
              <a:gd name="T41" fmla="*/ 2147483647 h 1090"/>
              <a:gd name="T42" fmla="*/ 2147483647 w 1130"/>
              <a:gd name="T43" fmla="*/ 2147483647 h 1090"/>
              <a:gd name="T44" fmla="*/ 2147483647 w 1130"/>
              <a:gd name="T45" fmla="*/ 2147483647 h 1090"/>
              <a:gd name="T46" fmla="*/ 2147483647 w 1130"/>
              <a:gd name="T47" fmla="*/ 2147483647 h 1090"/>
              <a:gd name="T48" fmla="*/ 2147483647 w 1130"/>
              <a:gd name="T49" fmla="*/ 2147483647 h 1090"/>
              <a:gd name="T50" fmla="*/ 2147483647 w 1130"/>
              <a:gd name="T51" fmla="*/ 2147483647 h 1090"/>
              <a:gd name="T52" fmla="*/ 2147483647 w 1130"/>
              <a:gd name="T53" fmla="*/ 2147483647 h 1090"/>
              <a:gd name="T54" fmla="*/ 2147483647 w 1130"/>
              <a:gd name="T55" fmla="*/ 2147483647 h 1090"/>
              <a:gd name="T56" fmla="*/ 2147483647 w 1130"/>
              <a:gd name="T57" fmla="*/ 2147483647 h 1090"/>
              <a:gd name="T58" fmla="*/ 2147483647 w 1130"/>
              <a:gd name="T59" fmla="*/ 2147483647 h 1090"/>
              <a:gd name="T60" fmla="*/ 2147483647 w 1130"/>
              <a:gd name="T61" fmla="*/ 2147483647 h 1090"/>
              <a:gd name="T62" fmla="*/ 2147483647 w 1130"/>
              <a:gd name="T63" fmla="*/ 2147483647 h 1090"/>
              <a:gd name="T64" fmla="*/ 2147483647 w 1130"/>
              <a:gd name="T65" fmla="*/ 2147483647 h 1090"/>
              <a:gd name="T66" fmla="*/ 0 w 1130"/>
              <a:gd name="T67" fmla="*/ 2147483647 h 10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30"/>
              <a:gd name="T103" fmla="*/ 0 h 1090"/>
              <a:gd name="T104" fmla="*/ 1130 w 1130"/>
              <a:gd name="T105" fmla="*/ 1090 h 10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30" h="1090">
                <a:moveTo>
                  <a:pt x="252" y="1090"/>
                </a:moveTo>
                <a:lnTo>
                  <a:pt x="252" y="1090"/>
                </a:lnTo>
                <a:lnTo>
                  <a:pt x="253" y="1047"/>
                </a:lnTo>
                <a:lnTo>
                  <a:pt x="257" y="1004"/>
                </a:lnTo>
                <a:lnTo>
                  <a:pt x="261" y="963"/>
                </a:lnTo>
                <a:lnTo>
                  <a:pt x="269" y="922"/>
                </a:lnTo>
                <a:lnTo>
                  <a:pt x="279" y="882"/>
                </a:lnTo>
                <a:lnTo>
                  <a:pt x="291" y="842"/>
                </a:lnTo>
                <a:lnTo>
                  <a:pt x="304" y="803"/>
                </a:lnTo>
                <a:lnTo>
                  <a:pt x="320" y="765"/>
                </a:lnTo>
                <a:lnTo>
                  <a:pt x="337" y="728"/>
                </a:lnTo>
                <a:lnTo>
                  <a:pt x="356" y="694"/>
                </a:lnTo>
                <a:lnTo>
                  <a:pt x="378" y="657"/>
                </a:lnTo>
                <a:lnTo>
                  <a:pt x="401" y="624"/>
                </a:lnTo>
                <a:lnTo>
                  <a:pt x="426" y="590"/>
                </a:lnTo>
                <a:lnTo>
                  <a:pt x="450" y="560"/>
                </a:lnTo>
                <a:lnTo>
                  <a:pt x="478" y="529"/>
                </a:lnTo>
                <a:lnTo>
                  <a:pt x="508" y="499"/>
                </a:lnTo>
                <a:lnTo>
                  <a:pt x="538" y="471"/>
                </a:lnTo>
                <a:lnTo>
                  <a:pt x="570" y="445"/>
                </a:lnTo>
                <a:lnTo>
                  <a:pt x="604" y="420"/>
                </a:lnTo>
                <a:lnTo>
                  <a:pt x="638" y="395"/>
                </a:lnTo>
                <a:lnTo>
                  <a:pt x="672" y="374"/>
                </a:lnTo>
                <a:lnTo>
                  <a:pt x="710" y="354"/>
                </a:lnTo>
                <a:lnTo>
                  <a:pt x="748" y="335"/>
                </a:lnTo>
                <a:lnTo>
                  <a:pt x="786" y="319"/>
                </a:lnTo>
                <a:lnTo>
                  <a:pt x="828" y="303"/>
                </a:lnTo>
                <a:lnTo>
                  <a:pt x="869" y="289"/>
                </a:lnTo>
                <a:lnTo>
                  <a:pt x="910" y="279"/>
                </a:lnTo>
                <a:lnTo>
                  <a:pt x="952" y="269"/>
                </a:lnTo>
                <a:lnTo>
                  <a:pt x="996" y="262"/>
                </a:lnTo>
                <a:lnTo>
                  <a:pt x="1040" y="255"/>
                </a:lnTo>
                <a:lnTo>
                  <a:pt x="1085" y="253"/>
                </a:lnTo>
                <a:lnTo>
                  <a:pt x="1130" y="252"/>
                </a:lnTo>
                <a:lnTo>
                  <a:pt x="1130" y="0"/>
                </a:lnTo>
                <a:lnTo>
                  <a:pt x="1073" y="1"/>
                </a:lnTo>
                <a:lnTo>
                  <a:pt x="1015" y="5"/>
                </a:lnTo>
                <a:lnTo>
                  <a:pt x="960" y="12"/>
                </a:lnTo>
                <a:lnTo>
                  <a:pt x="904" y="21"/>
                </a:lnTo>
                <a:lnTo>
                  <a:pt x="848" y="34"/>
                </a:lnTo>
                <a:lnTo>
                  <a:pt x="796" y="48"/>
                </a:lnTo>
                <a:lnTo>
                  <a:pt x="744" y="67"/>
                </a:lnTo>
                <a:lnTo>
                  <a:pt x="693" y="85"/>
                </a:lnTo>
                <a:lnTo>
                  <a:pt x="642" y="108"/>
                </a:lnTo>
                <a:lnTo>
                  <a:pt x="594" y="131"/>
                </a:lnTo>
                <a:lnTo>
                  <a:pt x="547" y="156"/>
                </a:lnTo>
                <a:lnTo>
                  <a:pt x="500" y="186"/>
                </a:lnTo>
                <a:lnTo>
                  <a:pt x="456" y="215"/>
                </a:lnTo>
                <a:lnTo>
                  <a:pt x="413" y="247"/>
                </a:lnTo>
                <a:lnTo>
                  <a:pt x="372" y="282"/>
                </a:lnTo>
                <a:lnTo>
                  <a:pt x="333" y="318"/>
                </a:lnTo>
                <a:lnTo>
                  <a:pt x="296" y="356"/>
                </a:lnTo>
                <a:lnTo>
                  <a:pt x="261" y="394"/>
                </a:lnTo>
                <a:lnTo>
                  <a:pt x="226" y="436"/>
                </a:lnTo>
                <a:lnTo>
                  <a:pt x="194" y="479"/>
                </a:lnTo>
                <a:lnTo>
                  <a:pt x="164" y="523"/>
                </a:lnTo>
                <a:lnTo>
                  <a:pt x="138" y="569"/>
                </a:lnTo>
                <a:lnTo>
                  <a:pt x="112" y="616"/>
                </a:lnTo>
                <a:lnTo>
                  <a:pt x="91" y="665"/>
                </a:lnTo>
                <a:lnTo>
                  <a:pt x="70" y="714"/>
                </a:lnTo>
                <a:lnTo>
                  <a:pt x="52" y="765"/>
                </a:lnTo>
                <a:lnTo>
                  <a:pt x="36" y="816"/>
                </a:lnTo>
                <a:lnTo>
                  <a:pt x="24" y="870"/>
                </a:lnTo>
                <a:lnTo>
                  <a:pt x="13" y="924"/>
                </a:lnTo>
                <a:lnTo>
                  <a:pt x="7" y="979"/>
                </a:lnTo>
                <a:lnTo>
                  <a:pt x="1" y="1033"/>
                </a:lnTo>
                <a:lnTo>
                  <a:pt x="0" y="1090"/>
                </a:lnTo>
                <a:lnTo>
                  <a:pt x="252" y="10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0" name="Freeform 203">
            <a:extLst>
              <a:ext uri="{FF2B5EF4-FFF2-40B4-BE49-F238E27FC236}">
                <a16:creationId xmlns:a16="http://schemas.microsoft.com/office/drawing/2014/main" id="{F899BCC3-9445-BE82-F534-194E2BD6B579}"/>
              </a:ext>
            </a:extLst>
          </p:cNvPr>
          <p:cNvSpPr>
            <a:spLocks/>
          </p:cNvSpPr>
          <p:nvPr/>
        </p:nvSpPr>
        <p:spPr bwMode="auto">
          <a:xfrm>
            <a:off x="914400" y="3182938"/>
            <a:ext cx="1793875" cy="1730375"/>
          </a:xfrm>
          <a:custGeom>
            <a:avLst/>
            <a:gdLst>
              <a:gd name="T0" fmla="*/ 2147483647 w 1130"/>
              <a:gd name="T1" fmla="*/ 2147483647 h 1090"/>
              <a:gd name="T2" fmla="*/ 2147483647 w 1130"/>
              <a:gd name="T3" fmla="*/ 2147483647 h 1090"/>
              <a:gd name="T4" fmla="*/ 2147483647 w 1130"/>
              <a:gd name="T5" fmla="*/ 2147483647 h 1090"/>
              <a:gd name="T6" fmla="*/ 2147483647 w 1130"/>
              <a:gd name="T7" fmla="*/ 2147483647 h 1090"/>
              <a:gd name="T8" fmla="*/ 2147483647 w 1130"/>
              <a:gd name="T9" fmla="*/ 2147483647 h 1090"/>
              <a:gd name="T10" fmla="*/ 2147483647 w 1130"/>
              <a:gd name="T11" fmla="*/ 2147483647 h 1090"/>
              <a:gd name="T12" fmla="*/ 2147483647 w 1130"/>
              <a:gd name="T13" fmla="*/ 2147483647 h 1090"/>
              <a:gd name="T14" fmla="*/ 2147483647 w 1130"/>
              <a:gd name="T15" fmla="*/ 2147483647 h 1090"/>
              <a:gd name="T16" fmla="*/ 2147483647 w 1130"/>
              <a:gd name="T17" fmla="*/ 2147483647 h 1090"/>
              <a:gd name="T18" fmla="*/ 2147483647 w 1130"/>
              <a:gd name="T19" fmla="*/ 2147483647 h 1090"/>
              <a:gd name="T20" fmla="*/ 2147483647 w 1130"/>
              <a:gd name="T21" fmla="*/ 2147483647 h 1090"/>
              <a:gd name="T22" fmla="*/ 2147483647 w 1130"/>
              <a:gd name="T23" fmla="*/ 2147483647 h 1090"/>
              <a:gd name="T24" fmla="*/ 2147483647 w 1130"/>
              <a:gd name="T25" fmla="*/ 2147483647 h 1090"/>
              <a:gd name="T26" fmla="*/ 2147483647 w 1130"/>
              <a:gd name="T27" fmla="*/ 2147483647 h 1090"/>
              <a:gd name="T28" fmla="*/ 2147483647 w 1130"/>
              <a:gd name="T29" fmla="*/ 2147483647 h 1090"/>
              <a:gd name="T30" fmla="*/ 2147483647 w 1130"/>
              <a:gd name="T31" fmla="*/ 2147483647 h 1090"/>
              <a:gd name="T32" fmla="*/ 2147483647 w 1130"/>
              <a:gd name="T33" fmla="*/ 0 h 1090"/>
              <a:gd name="T34" fmla="*/ 2147483647 w 1130"/>
              <a:gd name="T35" fmla="*/ 2147483647 h 1090"/>
              <a:gd name="T36" fmla="*/ 2147483647 w 1130"/>
              <a:gd name="T37" fmla="*/ 2147483647 h 1090"/>
              <a:gd name="T38" fmla="*/ 2147483647 w 1130"/>
              <a:gd name="T39" fmla="*/ 2147483647 h 1090"/>
              <a:gd name="T40" fmla="*/ 2147483647 w 1130"/>
              <a:gd name="T41" fmla="*/ 2147483647 h 1090"/>
              <a:gd name="T42" fmla="*/ 2147483647 w 1130"/>
              <a:gd name="T43" fmla="*/ 2147483647 h 1090"/>
              <a:gd name="T44" fmla="*/ 2147483647 w 1130"/>
              <a:gd name="T45" fmla="*/ 2147483647 h 1090"/>
              <a:gd name="T46" fmla="*/ 2147483647 w 1130"/>
              <a:gd name="T47" fmla="*/ 2147483647 h 1090"/>
              <a:gd name="T48" fmla="*/ 2147483647 w 1130"/>
              <a:gd name="T49" fmla="*/ 2147483647 h 1090"/>
              <a:gd name="T50" fmla="*/ 2147483647 w 1130"/>
              <a:gd name="T51" fmla="*/ 2147483647 h 1090"/>
              <a:gd name="T52" fmla="*/ 2147483647 w 1130"/>
              <a:gd name="T53" fmla="*/ 2147483647 h 1090"/>
              <a:gd name="T54" fmla="*/ 2147483647 w 1130"/>
              <a:gd name="T55" fmla="*/ 2147483647 h 1090"/>
              <a:gd name="T56" fmla="*/ 2147483647 w 1130"/>
              <a:gd name="T57" fmla="*/ 2147483647 h 1090"/>
              <a:gd name="T58" fmla="*/ 2147483647 w 1130"/>
              <a:gd name="T59" fmla="*/ 2147483647 h 1090"/>
              <a:gd name="T60" fmla="*/ 2147483647 w 1130"/>
              <a:gd name="T61" fmla="*/ 2147483647 h 1090"/>
              <a:gd name="T62" fmla="*/ 2147483647 w 1130"/>
              <a:gd name="T63" fmla="*/ 2147483647 h 1090"/>
              <a:gd name="T64" fmla="*/ 2147483647 w 1130"/>
              <a:gd name="T65" fmla="*/ 2147483647 h 1090"/>
              <a:gd name="T66" fmla="*/ 2147483647 w 1130"/>
              <a:gd name="T67" fmla="*/ 2147483647 h 10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30"/>
              <a:gd name="T103" fmla="*/ 0 h 1090"/>
              <a:gd name="T104" fmla="*/ 1130 w 1130"/>
              <a:gd name="T105" fmla="*/ 1090 h 10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30" h="1090">
                <a:moveTo>
                  <a:pt x="1130" y="837"/>
                </a:moveTo>
                <a:lnTo>
                  <a:pt x="1130" y="837"/>
                </a:lnTo>
                <a:lnTo>
                  <a:pt x="1085" y="836"/>
                </a:lnTo>
                <a:lnTo>
                  <a:pt x="1040" y="834"/>
                </a:lnTo>
                <a:lnTo>
                  <a:pt x="996" y="827"/>
                </a:lnTo>
                <a:lnTo>
                  <a:pt x="952" y="820"/>
                </a:lnTo>
                <a:lnTo>
                  <a:pt x="910" y="810"/>
                </a:lnTo>
                <a:lnTo>
                  <a:pt x="869" y="800"/>
                </a:lnTo>
                <a:lnTo>
                  <a:pt x="828" y="786"/>
                </a:lnTo>
                <a:lnTo>
                  <a:pt x="786" y="770"/>
                </a:lnTo>
                <a:lnTo>
                  <a:pt x="748" y="754"/>
                </a:lnTo>
                <a:lnTo>
                  <a:pt x="710" y="735"/>
                </a:lnTo>
                <a:lnTo>
                  <a:pt x="672" y="715"/>
                </a:lnTo>
                <a:lnTo>
                  <a:pt x="638" y="694"/>
                </a:lnTo>
                <a:lnTo>
                  <a:pt x="604" y="669"/>
                </a:lnTo>
                <a:lnTo>
                  <a:pt x="570" y="644"/>
                </a:lnTo>
                <a:lnTo>
                  <a:pt x="538" y="618"/>
                </a:lnTo>
                <a:lnTo>
                  <a:pt x="506" y="590"/>
                </a:lnTo>
                <a:lnTo>
                  <a:pt x="478" y="561"/>
                </a:lnTo>
                <a:lnTo>
                  <a:pt x="451" y="531"/>
                </a:lnTo>
                <a:lnTo>
                  <a:pt x="425" y="498"/>
                </a:lnTo>
                <a:lnTo>
                  <a:pt x="401" y="466"/>
                </a:lnTo>
                <a:lnTo>
                  <a:pt x="378" y="432"/>
                </a:lnTo>
                <a:lnTo>
                  <a:pt x="356" y="397"/>
                </a:lnTo>
                <a:lnTo>
                  <a:pt x="337" y="361"/>
                </a:lnTo>
                <a:lnTo>
                  <a:pt x="320" y="325"/>
                </a:lnTo>
                <a:lnTo>
                  <a:pt x="304" y="286"/>
                </a:lnTo>
                <a:lnTo>
                  <a:pt x="291" y="248"/>
                </a:lnTo>
                <a:lnTo>
                  <a:pt x="279" y="207"/>
                </a:lnTo>
                <a:lnTo>
                  <a:pt x="269" y="168"/>
                </a:lnTo>
                <a:lnTo>
                  <a:pt x="262" y="128"/>
                </a:lnTo>
                <a:lnTo>
                  <a:pt x="257" y="85"/>
                </a:lnTo>
                <a:lnTo>
                  <a:pt x="253" y="43"/>
                </a:lnTo>
                <a:lnTo>
                  <a:pt x="252" y="0"/>
                </a:lnTo>
                <a:lnTo>
                  <a:pt x="0" y="0"/>
                </a:lnTo>
                <a:lnTo>
                  <a:pt x="1" y="57"/>
                </a:lnTo>
                <a:lnTo>
                  <a:pt x="7" y="110"/>
                </a:lnTo>
                <a:lnTo>
                  <a:pt x="12" y="165"/>
                </a:lnTo>
                <a:lnTo>
                  <a:pt x="24" y="221"/>
                </a:lnTo>
                <a:lnTo>
                  <a:pt x="36" y="273"/>
                </a:lnTo>
                <a:lnTo>
                  <a:pt x="52" y="325"/>
                </a:lnTo>
                <a:lnTo>
                  <a:pt x="70" y="375"/>
                </a:lnTo>
                <a:lnTo>
                  <a:pt x="91" y="425"/>
                </a:lnTo>
                <a:lnTo>
                  <a:pt x="112" y="473"/>
                </a:lnTo>
                <a:lnTo>
                  <a:pt x="138" y="522"/>
                </a:lnTo>
                <a:lnTo>
                  <a:pt x="164" y="566"/>
                </a:lnTo>
                <a:lnTo>
                  <a:pt x="194" y="611"/>
                </a:lnTo>
                <a:lnTo>
                  <a:pt x="227" y="654"/>
                </a:lnTo>
                <a:lnTo>
                  <a:pt x="260" y="694"/>
                </a:lnTo>
                <a:lnTo>
                  <a:pt x="296" y="734"/>
                </a:lnTo>
                <a:lnTo>
                  <a:pt x="334" y="771"/>
                </a:lnTo>
                <a:lnTo>
                  <a:pt x="372" y="807"/>
                </a:lnTo>
                <a:lnTo>
                  <a:pt x="413" y="842"/>
                </a:lnTo>
                <a:lnTo>
                  <a:pt x="456" y="874"/>
                </a:lnTo>
                <a:lnTo>
                  <a:pt x="500" y="903"/>
                </a:lnTo>
                <a:lnTo>
                  <a:pt x="547" y="933"/>
                </a:lnTo>
                <a:lnTo>
                  <a:pt x="594" y="958"/>
                </a:lnTo>
                <a:lnTo>
                  <a:pt x="642" y="982"/>
                </a:lnTo>
                <a:lnTo>
                  <a:pt x="693" y="1004"/>
                </a:lnTo>
                <a:lnTo>
                  <a:pt x="744" y="1022"/>
                </a:lnTo>
                <a:lnTo>
                  <a:pt x="796" y="1041"/>
                </a:lnTo>
                <a:lnTo>
                  <a:pt x="848" y="1055"/>
                </a:lnTo>
                <a:lnTo>
                  <a:pt x="904" y="1068"/>
                </a:lnTo>
                <a:lnTo>
                  <a:pt x="960" y="1077"/>
                </a:lnTo>
                <a:lnTo>
                  <a:pt x="1015" y="1084"/>
                </a:lnTo>
                <a:lnTo>
                  <a:pt x="1073" y="1088"/>
                </a:lnTo>
                <a:lnTo>
                  <a:pt x="1130" y="1090"/>
                </a:lnTo>
                <a:lnTo>
                  <a:pt x="1130" y="8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1" name="Freeform 204">
            <a:extLst>
              <a:ext uri="{FF2B5EF4-FFF2-40B4-BE49-F238E27FC236}">
                <a16:creationId xmlns:a16="http://schemas.microsoft.com/office/drawing/2014/main" id="{CDECAE24-00C6-E515-E7BC-640687B33835}"/>
              </a:ext>
            </a:extLst>
          </p:cNvPr>
          <p:cNvSpPr>
            <a:spLocks/>
          </p:cNvSpPr>
          <p:nvPr/>
        </p:nvSpPr>
        <p:spPr bwMode="auto">
          <a:xfrm>
            <a:off x="2708275" y="3182938"/>
            <a:ext cx="1792288" cy="1730375"/>
          </a:xfrm>
          <a:custGeom>
            <a:avLst/>
            <a:gdLst>
              <a:gd name="T0" fmla="*/ 2147483647 w 1129"/>
              <a:gd name="T1" fmla="*/ 0 h 1090"/>
              <a:gd name="T2" fmla="*/ 2147483647 w 1129"/>
              <a:gd name="T3" fmla="*/ 2147483647 h 1090"/>
              <a:gd name="T4" fmla="*/ 2147483647 w 1129"/>
              <a:gd name="T5" fmla="*/ 2147483647 h 1090"/>
              <a:gd name="T6" fmla="*/ 2147483647 w 1129"/>
              <a:gd name="T7" fmla="*/ 2147483647 h 1090"/>
              <a:gd name="T8" fmla="*/ 2147483647 w 1129"/>
              <a:gd name="T9" fmla="*/ 2147483647 h 1090"/>
              <a:gd name="T10" fmla="*/ 2147483647 w 1129"/>
              <a:gd name="T11" fmla="*/ 2147483647 h 1090"/>
              <a:gd name="T12" fmla="*/ 2147483647 w 1129"/>
              <a:gd name="T13" fmla="*/ 2147483647 h 1090"/>
              <a:gd name="T14" fmla="*/ 2147483647 w 1129"/>
              <a:gd name="T15" fmla="*/ 2147483647 h 1090"/>
              <a:gd name="T16" fmla="*/ 2147483647 w 1129"/>
              <a:gd name="T17" fmla="*/ 2147483647 h 1090"/>
              <a:gd name="T18" fmla="*/ 2147483647 w 1129"/>
              <a:gd name="T19" fmla="*/ 2147483647 h 1090"/>
              <a:gd name="T20" fmla="*/ 2147483647 w 1129"/>
              <a:gd name="T21" fmla="*/ 2147483647 h 1090"/>
              <a:gd name="T22" fmla="*/ 2147483647 w 1129"/>
              <a:gd name="T23" fmla="*/ 2147483647 h 1090"/>
              <a:gd name="T24" fmla="*/ 2147483647 w 1129"/>
              <a:gd name="T25" fmla="*/ 2147483647 h 1090"/>
              <a:gd name="T26" fmla="*/ 2147483647 w 1129"/>
              <a:gd name="T27" fmla="*/ 2147483647 h 1090"/>
              <a:gd name="T28" fmla="*/ 2147483647 w 1129"/>
              <a:gd name="T29" fmla="*/ 2147483647 h 1090"/>
              <a:gd name="T30" fmla="*/ 2147483647 w 1129"/>
              <a:gd name="T31" fmla="*/ 2147483647 h 1090"/>
              <a:gd name="T32" fmla="*/ 0 w 1129"/>
              <a:gd name="T33" fmla="*/ 2147483647 h 1090"/>
              <a:gd name="T34" fmla="*/ 2147483647 w 1129"/>
              <a:gd name="T35" fmla="*/ 2147483647 h 1090"/>
              <a:gd name="T36" fmla="*/ 2147483647 w 1129"/>
              <a:gd name="T37" fmla="*/ 2147483647 h 1090"/>
              <a:gd name="T38" fmla="*/ 2147483647 w 1129"/>
              <a:gd name="T39" fmla="*/ 2147483647 h 1090"/>
              <a:gd name="T40" fmla="*/ 2147483647 w 1129"/>
              <a:gd name="T41" fmla="*/ 2147483647 h 1090"/>
              <a:gd name="T42" fmla="*/ 2147483647 w 1129"/>
              <a:gd name="T43" fmla="*/ 2147483647 h 1090"/>
              <a:gd name="T44" fmla="*/ 2147483647 w 1129"/>
              <a:gd name="T45" fmla="*/ 2147483647 h 1090"/>
              <a:gd name="T46" fmla="*/ 2147483647 w 1129"/>
              <a:gd name="T47" fmla="*/ 2147483647 h 1090"/>
              <a:gd name="T48" fmla="*/ 2147483647 w 1129"/>
              <a:gd name="T49" fmla="*/ 2147483647 h 1090"/>
              <a:gd name="T50" fmla="*/ 2147483647 w 1129"/>
              <a:gd name="T51" fmla="*/ 2147483647 h 1090"/>
              <a:gd name="T52" fmla="*/ 2147483647 w 1129"/>
              <a:gd name="T53" fmla="*/ 2147483647 h 1090"/>
              <a:gd name="T54" fmla="*/ 2147483647 w 1129"/>
              <a:gd name="T55" fmla="*/ 2147483647 h 1090"/>
              <a:gd name="T56" fmla="*/ 2147483647 w 1129"/>
              <a:gd name="T57" fmla="*/ 2147483647 h 1090"/>
              <a:gd name="T58" fmla="*/ 2147483647 w 1129"/>
              <a:gd name="T59" fmla="*/ 2147483647 h 1090"/>
              <a:gd name="T60" fmla="*/ 2147483647 w 1129"/>
              <a:gd name="T61" fmla="*/ 2147483647 h 1090"/>
              <a:gd name="T62" fmla="*/ 2147483647 w 1129"/>
              <a:gd name="T63" fmla="*/ 2147483647 h 1090"/>
              <a:gd name="T64" fmla="*/ 2147483647 w 1129"/>
              <a:gd name="T65" fmla="*/ 2147483647 h 1090"/>
              <a:gd name="T66" fmla="*/ 2147483647 w 1129"/>
              <a:gd name="T67" fmla="*/ 0 h 10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29"/>
              <a:gd name="T103" fmla="*/ 0 h 1090"/>
              <a:gd name="T104" fmla="*/ 1129 w 1129"/>
              <a:gd name="T105" fmla="*/ 1090 h 10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29" h="1090">
                <a:moveTo>
                  <a:pt x="877" y="0"/>
                </a:moveTo>
                <a:lnTo>
                  <a:pt x="877" y="0"/>
                </a:lnTo>
                <a:lnTo>
                  <a:pt x="876" y="43"/>
                </a:lnTo>
                <a:lnTo>
                  <a:pt x="872" y="85"/>
                </a:lnTo>
                <a:lnTo>
                  <a:pt x="867" y="128"/>
                </a:lnTo>
                <a:lnTo>
                  <a:pt x="860" y="168"/>
                </a:lnTo>
                <a:lnTo>
                  <a:pt x="850" y="207"/>
                </a:lnTo>
                <a:lnTo>
                  <a:pt x="838" y="248"/>
                </a:lnTo>
                <a:lnTo>
                  <a:pt x="825" y="286"/>
                </a:lnTo>
                <a:lnTo>
                  <a:pt x="809" y="325"/>
                </a:lnTo>
                <a:lnTo>
                  <a:pt x="792" y="361"/>
                </a:lnTo>
                <a:lnTo>
                  <a:pt x="772" y="397"/>
                </a:lnTo>
                <a:lnTo>
                  <a:pt x="751" y="432"/>
                </a:lnTo>
                <a:lnTo>
                  <a:pt x="728" y="466"/>
                </a:lnTo>
                <a:lnTo>
                  <a:pt x="704" y="498"/>
                </a:lnTo>
                <a:lnTo>
                  <a:pt x="678" y="531"/>
                </a:lnTo>
                <a:lnTo>
                  <a:pt x="651" y="561"/>
                </a:lnTo>
                <a:lnTo>
                  <a:pt x="622" y="590"/>
                </a:lnTo>
                <a:lnTo>
                  <a:pt x="591" y="618"/>
                </a:lnTo>
                <a:lnTo>
                  <a:pt x="559" y="645"/>
                </a:lnTo>
                <a:lnTo>
                  <a:pt x="526" y="669"/>
                </a:lnTo>
                <a:lnTo>
                  <a:pt x="492" y="693"/>
                </a:lnTo>
                <a:lnTo>
                  <a:pt x="457" y="715"/>
                </a:lnTo>
                <a:lnTo>
                  <a:pt x="419" y="735"/>
                </a:lnTo>
                <a:lnTo>
                  <a:pt x="381" y="754"/>
                </a:lnTo>
                <a:lnTo>
                  <a:pt x="342" y="770"/>
                </a:lnTo>
                <a:lnTo>
                  <a:pt x="302" y="786"/>
                </a:lnTo>
                <a:lnTo>
                  <a:pt x="261" y="800"/>
                </a:lnTo>
                <a:lnTo>
                  <a:pt x="220" y="810"/>
                </a:lnTo>
                <a:lnTo>
                  <a:pt x="177" y="820"/>
                </a:lnTo>
                <a:lnTo>
                  <a:pt x="134" y="827"/>
                </a:lnTo>
                <a:lnTo>
                  <a:pt x="90" y="834"/>
                </a:lnTo>
                <a:lnTo>
                  <a:pt x="45" y="836"/>
                </a:lnTo>
                <a:lnTo>
                  <a:pt x="0" y="837"/>
                </a:lnTo>
                <a:lnTo>
                  <a:pt x="0" y="1090"/>
                </a:lnTo>
                <a:lnTo>
                  <a:pt x="57" y="1088"/>
                </a:lnTo>
                <a:lnTo>
                  <a:pt x="115" y="1084"/>
                </a:lnTo>
                <a:lnTo>
                  <a:pt x="170" y="1077"/>
                </a:lnTo>
                <a:lnTo>
                  <a:pt x="225" y="1068"/>
                </a:lnTo>
                <a:lnTo>
                  <a:pt x="279" y="1055"/>
                </a:lnTo>
                <a:lnTo>
                  <a:pt x="334" y="1041"/>
                </a:lnTo>
                <a:lnTo>
                  <a:pt x="386" y="1022"/>
                </a:lnTo>
                <a:lnTo>
                  <a:pt x="437" y="1004"/>
                </a:lnTo>
                <a:lnTo>
                  <a:pt x="487" y="982"/>
                </a:lnTo>
                <a:lnTo>
                  <a:pt x="535" y="958"/>
                </a:lnTo>
                <a:lnTo>
                  <a:pt x="582" y="933"/>
                </a:lnTo>
                <a:lnTo>
                  <a:pt x="628" y="904"/>
                </a:lnTo>
                <a:lnTo>
                  <a:pt x="674" y="874"/>
                </a:lnTo>
                <a:lnTo>
                  <a:pt x="716" y="841"/>
                </a:lnTo>
                <a:lnTo>
                  <a:pt x="756" y="807"/>
                </a:lnTo>
                <a:lnTo>
                  <a:pt x="795" y="771"/>
                </a:lnTo>
                <a:lnTo>
                  <a:pt x="833" y="734"/>
                </a:lnTo>
                <a:lnTo>
                  <a:pt x="869" y="694"/>
                </a:lnTo>
                <a:lnTo>
                  <a:pt x="902" y="654"/>
                </a:lnTo>
                <a:lnTo>
                  <a:pt x="935" y="611"/>
                </a:lnTo>
                <a:lnTo>
                  <a:pt x="964" y="566"/>
                </a:lnTo>
                <a:lnTo>
                  <a:pt x="990" y="522"/>
                </a:lnTo>
                <a:lnTo>
                  <a:pt x="1017" y="473"/>
                </a:lnTo>
                <a:lnTo>
                  <a:pt x="1038" y="425"/>
                </a:lnTo>
                <a:lnTo>
                  <a:pt x="1059" y="375"/>
                </a:lnTo>
                <a:lnTo>
                  <a:pt x="1077" y="325"/>
                </a:lnTo>
                <a:lnTo>
                  <a:pt x="1093" y="273"/>
                </a:lnTo>
                <a:lnTo>
                  <a:pt x="1105" y="221"/>
                </a:lnTo>
                <a:lnTo>
                  <a:pt x="1117" y="165"/>
                </a:lnTo>
                <a:lnTo>
                  <a:pt x="1122" y="110"/>
                </a:lnTo>
                <a:lnTo>
                  <a:pt x="1128" y="57"/>
                </a:lnTo>
                <a:lnTo>
                  <a:pt x="1129" y="0"/>
                </a:lnTo>
                <a:lnTo>
                  <a:pt x="8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2" name="Freeform 205">
            <a:extLst>
              <a:ext uri="{FF2B5EF4-FFF2-40B4-BE49-F238E27FC236}">
                <a16:creationId xmlns:a16="http://schemas.microsoft.com/office/drawing/2014/main" id="{10C47EF5-5FF5-3BB1-61D2-923EBE43C011}"/>
              </a:ext>
            </a:extLst>
          </p:cNvPr>
          <p:cNvSpPr>
            <a:spLocks/>
          </p:cNvSpPr>
          <p:nvPr/>
        </p:nvSpPr>
        <p:spPr bwMode="auto">
          <a:xfrm>
            <a:off x="2708275" y="1452563"/>
            <a:ext cx="1792288" cy="1730375"/>
          </a:xfrm>
          <a:custGeom>
            <a:avLst/>
            <a:gdLst>
              <a:gd name="T0" fmla="*/ 0 w 1129"/>
              <a:gd name="T1" fmla="*/ 2147483647 h 1090"/>
              <a:gd name="T2" fmla="*/ 2147483647 w 1129"/>
              <a:gd name="T3" fmla="*/ 2147483647 h 1090"/>
              <a:gd name="T4" fmla="*/ 2147483647 w 1129"/>
              <a:gd name="T5" fmla="*/ 2147483647 h 1090"/>
              <a:gd name="T6" fmla="*/ 2147483647 w 1129"/>
              <a:gd name="T7" fmla="*/ 2147483647 h 1090"/>
              <a:gd name="T8" fmla="*/ 2147483647 w 1129"/>
              <a:gd name="T9" fmla="*/ 2147483647 h 1090"/>
              <a:gd name="T10" fmla="*/ 2147483647 w 1129"/>
              <a:gd name="T11" fmla="*/ 2147483647 h 1090"/>
              <a:gd name="T12" fmla="*/ 2147483647 w 1129"/>
              <a:gd name="T13" fmla="*/ 2147483647 h 1090"/>
              <a:gd name="T14" fmla="*/ 2147483647 w 1129"/>
              <a:gd name="T15" fmla="*/ 2147483647 h 1090"/>
              <a:gd name="T16" fmla="*/ 2147483647 w 1129"/>
              <a:gd name="T17" fmla="*/ 2147483647 h 1090"/>
              <a:gd name="T18" fmla="*/ 2147483647 w 1129"/>
              <a:gd name="T19" fmla="*/ 2147483647 h 1090"/>
              <a:gd name="T20" fmla="*/ 2147483647 w 1129"/>
              <a:gd name="T21" fmla="*/ 2147483647 h 1090"/>
              <a:gd name="T22" fmla="*/ 2147483647 w 1129"/>
              <a:gd name="T23" fmla="*/ 2147483647 h 1090"/>
              <a:gd name="T24" fmla="*/ 2147483647 w 1129"/>
              <a:gd name="T25" fmla="*/ 2147483647 h 1090"/>
              <a:gd name="T26" fmla="*/ 2147483647 w 1129"/>
              <a:gd name="T27" fmla="*/ 2147483647 h 1090"/>
              <a:gd name="T28" fmla="*/ 2147483647 w 1129"/>
              <a:gd name="T29" fmla="*/ 2147483647 h 1090"/>
              <a:gd name="T30" fmla="*/ 2147483647 w 1129"/>
              <a:gd name="T31" fmla="*/ 2147483647 h 1090"/>
              <a:gd name="T32" fmla="*/ 2147483647 w 1129"/>
              <a:gd name="T33" fmla="*/ 2147483647 h 1090"/>
              <a:gd name="T34" fmla="*/ 2147483647 w 1129"/>
              <a:gd name="T35" fmla="*/ 2147483647 h 1090"/>
              <a:gd name="T36" fmla="*/ 2147483647 w 1129"/>
              <a:gd name="T37" fmla="*/ 2147483647 h 1090"/>
              <a:gd name="T38" fmla="*/ 2147483647 w 1129"/>
              <a:gd name="T39" fmla="*/ 2147483647 h 1090"/>
              <a:gd name="T40" fmla="*/ 2147483647 w 1129"/>
              <a:gd name="T41" fmla="*/ 2147483647 h 1090"/>
              <a:gd name="T42" fmla="*/ 2147483647 w 1129"/>
              <a:gd name="T43" fmla="*/ 2147483647 h 1090"/>
              <a:gd name="T44" fmla="*/ 2147483647 w 1129"/>
              <a:gd name="T45" fmla="*/ 2147483647 h 1090"/>
              <a:gd name="T46" fmla="*/ 2147483647 w 1129"/>
              <a:gd name="T47" fmla="*/ 2147483647 h 1090"/>
              <a:gd name="T48" fmla="*/ 2147483647 w 1129"/>
              <a:gd name="T49" fmla="*/ 2147483647 h 1090"/>
              <a:gd name="T50" fmla="*/ 2147483647 w 1129"/>
              <a:gd name="T51" fmla="*/ 2147483647 h 1090"/>
              <a:gd name="T52" fmla="*/ 2147483647 w 1129"/>
              <a:gd name="T53" fmla="*/ 2147483647 h 1090"/>
              <a:gd name="T54" fmla="*/ 2147483647 w 1129"/>
              <a:gd name="T55" fmla="*/ 2147483647 h 1090"/>
              <a:gd name="T56" fmla="*/ 2147483647 w 1129"/>
              <a:gd name="T57" fmla="*/ 2147483647 h 1090"/>
              <a:gd name="T58" fmla="*/ 2147483647 w 1129"/>
              <a:gd name="T59" fmla="*/ 2147483647 h 1090"/>
              <a:gd name="T60" fmla="*/ 2147483647 w 1129"/>
              <a:gd name="T61" fmla="*/ 2147483647 h 1090"/>
              <a:gd name="T62" fmla="*/ 2147483647 w 1129"/>
              <a:gd name="T63" fmla="*/ 2147483647 h 1090"/>
              <a:gd name="T64" fmla="*/ 2147483647 w 1129"/>
              <a:gd name="T65" fmla="*/ 2147483647 h 1090"/>
              <a:gd name="T66" fmla="*/ 0 w 1129"/>
              <a:gd name="T67" fmla="*/ 0 h 10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29"/>
              <a:gd name="T103" fmla="*/ 0 h 1090"/>
              <a:gd name="T104" fmla="*/ 1129 w 1129"/>
              <a:gd name="T105" fmla="*/ 1090 h 10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29" h="1090">
                <a:moveTo>
                  <a:pt x="0" y="252"/>
                </a:moveTo>
                <a:lnTo>
                  <a:pt x="0" y="252"/>
                </a:lnTo>
                <a:lnTo>
                  <a:pt x="45" y="253"/>
                </a:lnTo>
                <a:lnTo>
                  <a:pt x="90" y="255"/>
                </a:lnTo>
                <a:lnTo>
                  <a:pt x="134" y="262"/>
                </a:lnTo>
                <a:lnTo>
                  <a:pt x="177" y="269"/>
                </a:lnTo>
                <a:lnTo>
                  <a:pt x="220" y="279"/>
                </a:lnTo>
                <a:lnTo>
                  <a:pt x="261" y="289"/>
                </a:lnTo>
                <a:lnTo>
                  <a:pt x="302" y="303"/>
                </a:lnTo>
                <a:lnTo>
                  <a:pt x="342" y="319"/>
                </a:lnTo>
                <a:lnTo>
                  <a:pt x="381" y="335"/>
                </a:lnTo>
                <a:lnTo>
                  <a:pt x="419" y="354"/>
                </a:lnTo>
                <a:lnTo>
                  <a:pt x="457" y="374"/>
                </a:lnTo>
                <a:lnTo>
                  <a:pt x="492" y="396"/>
                </a:lnTo>
                <a:lnTo>
                  <a:pt x="526" y="420"/>
                </a:lnTo>
                <a:lnTo>
                  <a:pt x="559" y="444"/>
                </a:lnTo>
                <a:lnTo>
                  <a:pt x="591" y="471"/>
                </a:lnTo>
                <a:lnTo>
                  <a:pt x="621" y="499"/>
                </a:lnTo>
                <a:lnTo>
                  <a:pt x="651" y="529"/>
                </a:lnTo>
                <a:lnTo>
                  <a:pt x="679" y="560"/>
                </a:lnTo>
                <a:lnTo>
                  <a:pt x="703" y="590"/>
                </a:lnTo>
                <a:lnTo>
                  <a:pt x="728" y="624"/>
                </a:lnTo>
                <a:lnTo>
                  <a:pt x="751" y="657"/>
                </a:lnTo>
                <a:lnTo>
                  <a:pt x="772" y="694"/>
                </a:lnTo>
                <a:lnTo>
                  <a:pt x="792" y="728"/>
                </a:lnTo>
                <a:lnTo>
                  <a:pt x="809" y="765"/>
                </a:lnTo>
                <a:lnTo>
                  <a:pt x="825" y="803"/>
                </a:lnTo>
                <a:lnTo>
                  <a:pt x="838" y="842"/>
                </a:lnTo>
                <a:lnTo>
                  <a:pt x="850" y="882"/>
                </a:lnTo>
                <a:lnTo>
                  <a:pt x="860" y="922"/>
                </a:lnTo>
                <a:lnTo>
                  <a:pt x="868" y="963"/>
                </a:lnTo>
                <a:lnTo>
                  <a:pt x="872" y="1004"/>
                </a:lnTo>
                <a:lnTo>
                  <a:pt x="876" y="1047"/>
                </a:lnTo>
                <a:lnTo>
                  <a:pt x="877" y="1090"/>
                </a:lnTo>
                <a:lnTo>
                  <a:pt x="1129" y="1090"/>
                </a:lnTo>
                <a:lnTo>
                  <a:pt x="1128" y="1033"/>
                </a:lnTo>
                <a:lnTo>
                  <a:pt x="1122" y="979"/>
                </a:lnTo>
                <a:lnTo>
                  <a:pt x="1115" y="924"/>
                </a:lnTo>
                <a:lnTo>
                  <a:pt x="1105" y="870"/>
                </a:lnTo>
                <a:lnTo>
                  <a:pt x="1093" y="816"/>
                </a:lnTo>
                <a:lnTo>
                  <a:pt x="1077" y="765"/>
                </a:lnTo>
                <a:lnTo>
                  <a:pt x="1059" y="714"/>
                </a:lnTo>
                <a:lnTo>
                  <a:pt x="1038" y="665"/>
                </a:lnTo>
                <a:lnTo>
                  <a:pt x="1017" y="616"/>
                </a:lnTo>
                <a:lnTo>
                  <a:pt x="990" y="569"/>
                </a:lnTo>
                <a:lnTo>
                  <a:pt x="964" y="523"/>
                </a:lnTo>
                <a:lnTo>
                  <a:pt x="935" y="479"/>
                </a:lnTo>
                <a:lnTo>
                  <a:pt x="903" y="436"/>
                </a:lnTo>
                <a:lnTo>
                  <a:pt x="868" y="394"/>
                </a:lnTo>
                <a:lnTo>
                  <a:pt x="833" y="356"/>
                </a:lnTo>
                <a:lnTo>
                  <a:pt x="796" y="318"/>
                </a:lnTo>
                <a:lnTo>
                  <a:pt x="756" y="282"/>
                </a:lnTo>
                <a:lnTo>
                  <a:pt x="716" y="248"/>
                </a:lnTo>
                <a:lnTo>
                  <a:pt x="674" y="215"/>
                </a:lnTo>
                <a:lnTo>
                  <a:pt x="628" y="185"/>
                </a:lnTo>
                <a:lnTo>
                  <a:pt x="582" y="156"/>
                </a:lnTo>
                <a:lnTo>
                  <a:pt x="535" y="131"/>
                </a:lnTo>
                <a:lnTo>
                  <a:pt x="487" y="108"/>
                </a:lnTo>
                <a:lnTo>
                  <a:pt x="437" y="85"/>
                </a:lnTo>
                <a:lnTo>
                  <a:pt x="386" y="67"/>
                </a:lnTo>
                <a:lnTo>
                  <a:pt x="334" y="48"/>
                </a:lnTo>
                <a:lnTo>
                  <a:pt x="279" y="34"/>
                </a:lnTo>
                <a:lnTo>
                  <a:pt x="225" y="21"/>
                </a:lnTo>
                <a:lnTo>
                  <a:pt x="170" y="12"/>
                </a:lnTo>
                <a:lnTo>
                  <a:pt x="115" y="5"/>
                </a:lnTo>
                <a:lnTo>
                  <a:pt x="57" y="1"/>
                </a:lnTo>
                <a:lnTo>
                  <a:pt x="0" y="0"/>
                </a:lnTo>
                <a:lnTo>
                  <a:pt x="0" y="2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3" name="Freeform 206">
            <a:extLst>
              <a:ext uri="{FF2B5EF4-FFF2-40B4-BE49-F238E27FC236}">
                <a16:creationId xmlns:a16="http://schemas.microsoft.com/office/drawing/2014/main" id="{8B5808B7-5AC3-93E2-5CDA-93A887A6E122}"/>
              </a:ext>
            </a:extLst>
          </p:cNvPr>
          <p:cNvSpPr>
            <a:spLocks/>
          </p:cNvSpPr>
          <p:nvPr/>
        </p:nvSpPr>
        <p:spPr bwMode="auto">
          <a:xfrm>
            <a:off x="2876550" y="3398838"/>
            <a:ext cx="3430588" cy="3168650"/>
          </a:xfrm>
          <a:custGeom>
            <a:avLst/>
            <a:gdLst>
              <a:gd name="T0" fmla="*/ 0 w 2161"/>
              <a:gd name="T1" fmla="*/ 0 h 1996"/>
              <a:gd name="T2" fmla="*/ 2147483647 w 2161"/>
              <a:gd name="T3" fmla="*/ 2147483647 h 1996"/>
              <a:gd name="T4" fmla="*/ 2147483647 w 2161"/>
              <a:gd name="T5" fmla="*/ 2147483647 h 1996"/>
              <a:gd name="T6" fmla="*/ 2147483647 w 2161"/>
              <a:gd name="T7" fmla="*/ 2147483647 h 1996"/>
              <a:gd name="T8" fmla="*/ 2147483647 w 2161"/>
              <a:gd name="T9" fmla="*/ 2147483647 h 1996"/>
              <a:gd name="T10" fmla="*/ 2147483647 w 2161"/>
              <a:gd name="T11" fmla="*/ 2147483647 h 1996"/>
              <a:gd name="T12" fmla="*/ 0 w 2161"/>
              <a:gd name="T13" fmla="*/ 0 h 1996"/>
              <a:gd name="T14" fmla="*/ 0 60000 65536"/>
              <a:gd name="T15" fmla="*/ 0 60000 65536"/>
              <a:gd name="T16" fmla="*/ 0 60000 65536"/>
              <a:gd name="T17" fmla="*/ 0 60000 65536"/>
              <a:gd name="T18" fmla="*/ 0 60000 65536"/>
              <a:gd name="T19" fmla="*/ 0 60000 65536"/>
              <a:gd name="T20" fmla="*/ 0 60000 65536"/>
              <a:gd name="T21" fmla="*/ 0 w 2161"/>
              <a:gd name="T22" fmla="*/ 0 h 1996"/>
              <a:gd name="T23" fmla="*/ 2161 w 2161"/>
              <a:gd name="T24" fmla="*/ 1996 h 19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1" h="1996">
                <a:moveTo>
                  <a:pt x="0" y="0"/>
                </a:moveTo>
                <a:lnTo>
                  <a:pt x="523" y="322"/>
                </a:lnTo>
                <a:lnTo>
                  <a:pt x="2161" y="322"/>
                </a:lnTo>
                <a:lnTo>
                  <a:pt x="2161" y="1996"/>
                </a:lnTo>
                <a:lnTo>
                  <a:pt x="185" y="1996"/>
                </a:lnTo>
                <a:lnTo>
                  <a:pt x="185" y="624"/>
                </a:lnTo>
                <a:lnTo>
                  <a:pt x="0" y="0"/>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4" name="Freeform 207">
            <a:extLst>
              <a:ext uri="{FF2B5EF4-FFF2-40B4-BE49-F238E27FC236}">
                <a16:creationId xmlns:a16="http://schemas.microsoft.com/office/drawing/2014/main" id="{1D3DE705-C3F5-AA58-B92B-F17D97881F63}"/>
              </a:ext>
            </a:extLst>
          </p:cNvPr>
          <p:cNvSpPr>
            <a:spLocks/>
          </p:cNvSpPr>
          <p:nvPr/>
        </p:nvSpPr>
        <p:spPr bwMode="auto">
          <a:xfrm>
            <a:off x="2863850" y="3378200"/>
            <a:ext cx="855663" cy="557213"/>
          </a:xfrm>
          <a:custGeom>
            <a:avLst/>
            <a:gdLst>
              <a:gd name="T0" fmla="*/ 2147483647 w 539"/>
              <a:gd name="T1" fmla="*/ 2147483647 h 351"/>
              <a:gd name="T2" fmla="*/ 2147483647 w 539"/>
              <a:gd name="T3" fmla="*/ 2147483647 h 351"/>
              <a:gd name="T4" fmla="*/ 2147483647 w 539"/>
              <a:gd name="T5" fmla="*/ 0 h 351"/>
              <a:gd name="T6" fmla="*/ 0 w 539"/>
              <a:gd name="T7" fmla="*/ 2147483647 h 351"/>
              <a:gd name="T8" fmla="*/ 2147483647 w 539"/>
              <a:gd name="T9" fmla="*/ 2147483647 h 351"/>
              <a:gd name="T10" fmla="*/ 2147483647 w 539"/>
              <a:gd name="T11" fmla="*/ 2147483647 h 351"/>
              <a:gd name="T12" fmla="*/ 2147483647 w 539"/>
              <a:gd name="T13" fmla="*/ 2147483647 h 351"/>
              <a:gd name="T14" fmla="*/ 2147483647 w 539"/>
              <a:gd name="T15" fmla="*/ 2147483647 h 351"/>
              <a:gd name="T16" fmla="*/ 2147483647 w 539"/>
              <a:gd name="T17" fmla="*/ 2147483647 h 351"/>
              <a:gd name="T18" fmla="*/ 2147483647 w 539"/>
              <a:gd name="T19" fmla="*/ 2147483647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351"/>
              <a:gd name="T32" fmla="*/ 539 w 539"/>
              <a:gd name="T33" fmla="*/ 351 h 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351">
                <a:moveTo>
                  <a:pt x="531" y="319"/>
                </a:moveTo>
                <a:lnTo>
                  <a:pt x="539" y="321"/>
                </a:lnTo>
                <a:lnTo>
                  <a:pt x="16" y="0"/>
                </a:lnTo>
                <a:lnTo>
                  <a:pt x="0" y="27"/>
                </a:lnTo>
                <a:lnTo>
                  <a:pt x="523" y="349"/>
                </a:lnTo>
                <a:lnTo>
                  <a:pt x="531" y="351"/>
                </a:lnTo>
                <a:lnTo>
                  <a:pt x="523" y="349"/>
                </a:lnTo>
                <a:lnTo>
                  <a:pt x="527" y="351"/>
                </a:lnTo>
                <a:lnTo>
                  <a:pt x="531" y="351"/>
                </a:lnTo>
                <a:lnTo>
                  <a:pt x="531" y="3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5" name="Freeform 208">
            <a:extLst>
              <a:ext uri="{FF2B5EF4-FFF2-40B4-BE49-F238E27FC236}">
                <a16:creationId xmlns:a16="http://schemas.microsoft.com/office/drawing/2014/main" id="{54379C1C-4E4A-C4A7-4C90-03C8CFFFA049}"/>
              </a:ext>
            </a:extLst>
          </p:cNvPr>
          <p:cNvSpPr>
            <a:spLocks/>
          </p:cNvSpPr>
          <p:nvPr/>
        </p:nvSpPr>
        <p:spPr bwMode="auto">
          <a:xfrm>
            <a:off x="3706813" y="3884613"/>
            <a:ext cx="2625725" cy="50800"/>
          </a:xfrm>
          <a:custGeom>
            <a:avLst/>
            <a:gdLst>
              <a:gd name="T0" fmla="*/ 2147483647 w 1654"/>
              <a:gd name="T1" fmla="*/ 2147483647 h 32"/>
              <a:gd name="T2" fmla="*/ 2147483647 w 1654"/>
              <a:gd name="T3" fmla="*/ 0 h 32"/>
              <a:gd name="T4" fmla="*/ 0 w 1654"/>
              <a:gd name="T5" fmla="*/ 0 h 32"/>
              <a:gd name="T6" fmla="*/ 0 w 1654"/>
              <a:gd name="T7" fmla="*/ 2147483647 h 32"/>
              <a:gd name="T8" fmla="*/ 2147483647 w 1654"/>
              <a:gd name="T9" fmla="*/ 2147483647 h 32"/>
              <a:gd name="T10" fmla="*/ 2147483647 w 1654"/>
              <a:gd name="T11" fmla="*/ 2147483647 h 32"/>
              <a:gd name="T12" fmla="*/ 2147483647 w 1654"/>
              <a:gd name="T13" fmla="*/ 2147483647 h 32"/>
              <a:gd name="T14" fmla="*/ 2147483647 w 1654"/>
              <a:gd name="T15" fmla="*/ 0 h 32"/>
              <a:gd name="T16" fmla="*/ 2147483647 w 1654"/>
              <a:gd name="T17" fmla="*/ 0 h 32"/>
              <a:gd name="T18" fmla="*/ 2147483647 w 1654"/>
              <a:gd name="T19" fmla="*/ 214748364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54"/>
              <a:gd name="T31" fmla="*/ 0 h 32"/>
              <a:gd name="T32" fmla="*/ 1654 w 1654"/>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54" h="32">
                <a:moveTo>
                  <a:pt x="1654" y="16"/>
                </a:moveTo>
                <a:lnTo>
                  <a:pt x="1638" y="0"/>
                </a:lnTo>
                <a:lnTo>
                  <a:pt x="0" y="0"/>
                </a:lnTo>
                <a:lnTo>
                  <a:pt x="0" y="32"/>
                </a:lnTo>
                <a:lnTo>
                  <a:pt x="1638" y="32"/>
                </a:lnTo>
                <a:lnTo>
                  <a:pt x="1622" y="16"/>
                </a:lnTo>
                <a:lnTo>
                  <a:pt x="1654" y="16"/>
                </a:lnTo>
                <a:lnTo>
                  <a:pt x="1654" y="0"/>
                </a:lnTo>
                <a:lnTo>
                  <a:pt x="1638" y="0"/>
                </a:lnTo>
                <a:lnTo>
                  <a:pt x="165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6" name="Freeform 209">
            <a:extLst>
              <a:ext uri="{FF2B5EF4-FFF2-40B4-BE49-F238E27FC236}">
                <a16:creationId xmlns:a16="http://schemas.microsoft.com/office/drawing/2014/main" id="{2C63383B-FB76-B388-93F4-AF7F5670A96F}"/>
              </a:ext>
            </a:extLst>
          </p:cNvPr>
          <p:cNvSpPr>
            <a:spLocks/>
          </p:cNvSpPr>
          <p:nvPr/>
        </p:nvSpPr>
        <p:spPr bwMode="auto">
          <a:xfrm>
            <a:off x="6281738" y="3910013"/>
            <a:ext cx="50800" cy="2682875"/>
          </a:xfrm>
          <a:custGeom>
            <a:avLst/>
            <a:gdLst>
              <a:gd name="T0" fmla="*/ 2147483647 w 32"/>
              <a:gd name="T1" fmla="*/ 2147483647 h 1690"/>
              <a:gd name="T2" fmla="*/ 2147483647 w 32"/>
              <a:gd name="T3" fmla="*/ 2147483647 h 1690"/>
              <a:gd name="T4" fmla="*/ 2147483647 w 32"/>
              <a:gd name="T5" fmla="*/ 0 h 1690"/>
              <a:gd name="T6" fmla="*/ 0 w 32"/>
              <a:gd name="T7" fmla="*/ 0 h 1690"/>
              <a:gd name="T8" fmla="*/ 0 w 32"/>
              <a:gd name="T9" fmla="*/ 2147483647 h 1690"/>
              <a:gd name="T10" fmla="*/ 2147483647 w 32"/>
              <a:gd name="T11" fmla="*/ 2147483647 h 1690"/>
              <a:gd name="T12" fmla="*/ 2147483647 w 32"/>
              <a:gd name="T13" fmla="*/ 2147483647 h 1690"/>
              <a:gd name="T14" fmla="*/ 2147483647 w 32"/>
              <a:gd name="T15" fmla="*/ 2147483647 h 1690"/>
              <a:gd name="T16" fmla="*/ 2147483647 w 32"/>
              <a:gd name="T17" fmla="*/ 2147483647 h 1690"/>
              <a:gd name="T18" fmla="*/ 2147483647 w 32"/>
              <a:gd name="T19" fmla="*/ 2147483647 h 16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90"/>
              <a:gd name="T32" fmla="*/ 32 w 32"/>
              <a:gd name="T33" fmla="*/ 1690 h 16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90">
                <a:moveTo>
                  <a:pt x="16" y="1690"/>
                </a:moveTo>
                <a:lnTo>
                  <a:pt x="32" y="1674"/>
                </a:lnTo>
                <a:lnTo>
                  <a:pt x="32" y="0"/>
                </a:lnTo>
                <a:lnTo>
                  <a:pt x="0" y="0"/>
                </a:lnTo>
                <a:lnTo>
                  <a:pt x="0" y="1674"/>
                </a:lnTo>
                <a:lnTo>
                  <a:pt x="16" y="1658"/>
                </a:lnTo>
                <a:lnTo>
                  <a:pt x="16" y="1690"/>
                </a:lnTo>
                <a:lnTo>
                  <a:pt x="32" y="1690"/>
                </a:lnTo>
                <a:lnTo>
                  <a:pt x="32" y="1674"/>
                </a:lnTo>
                <a:lnTo>
                  <a:pt x="16" y="16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7" name="Freeform 210">
            <a:extLst>
              <a:ext uri="{FF2B5EF4-FFF2-40B4-BE49-F238E27FC236}">
                <a16:creationId xmlns:a16="http://schemas.microsoft.com/office/drawing/2014/main" id="{AD67A31A-D2F5-2E2B-6FDE-910B705B3145}"/>
              </a:ext>
            </a:extLst>
          </p:cNvPr>
          <p:cNvSpPr>
            <a:spLocks/>
          </p:cNvSpPr>
          <p:nvPr/>
        </p:nvSpPr>
        <p:spPr bwMode="auto">
          <a:xfrm>
            <a:off x="3144838" y="6542088"/>
            <a:ext cx="3162300" cy="50800"/>
          </a:xfrm>
          <a:custGeom>
            <a:avLst/>
            <a:gdLst>
              <a:gd name="T0" fmla="*/ 0 w 1992"/>
              <a:gd name="T1" fmla="*/ 2147483647 h 32"/>
              <a:gd name="T2" fmla="*/ 2147483647 w 1992"/>
              <a:gd name="T3" fmla="*/ 2147483647 h 32"/>
              <a:gd name="T4" fmla="*/ 2147483647 w 1992"/>
              <a:gd name="T5" fmla="*/ 2147483647 h 32"/>
              <a:gd name="T6" fmla="*/ 2147483647 w 1992"/>
              <a:gd name="T7" fmla="*/ 0 h 32"/>
              <a:gd name="T8" fmla="*/ 2147483647 w 1992"/>
              <a:gd name="T9" fmla="*/ 0 h 32"/>
              <a:gd name="T10" fmla="*/ 2147483647 w 1992"/>
              <a:gd name="T11" fmla="*/ 2147483647 h 32"/>
              <a:gd name="T12" fmla="*/ 0 w 1992"/>
              <a:gd name="T13" fmla="*/ 2147483647 h 32"/>
              <a:gd name="T14" fmla="*/ 0 w 1992"/>
              <a:gd name="T15" fmla="*/ 2147483647 h 32"/>
              <a:gd name="T16" fmla="*/ 2147483647 w 1992"/>
              <a:gd name="T17" fmla="*/ 2147483647 h 32"/>
              <a:gd name="T18" fmla="*/ 0 w 1992"/>
              <a:gd name="T19" fmla="*/ 214748364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92"/>
              <a:gd name="T31" fmla="*/ 0 h 32"/>
              <a:gd name="T32" fmla="*/ 1992 w 199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92" h="32">
                <a:moveTo>
                  <a:pt x="0" y="16"/>
                </a:moveTo>
                <a:lnTo>
                  <a:pt x="16" y="32"/>
                </a:lnTo>
                <a:lnTo>
                  <a:pt x="1992" y="32"/>
                </a:lnTo>
                <a:lnTo>
                  <a:pt x="1992" y="0"/>
                </a:lnTo>
                <a:lnTo>
                  <a:pt x="16" y="0"/>
                </a:lnTo>
                <a:lnTo>
                  <a:pt x="32" y="16"/>
                </a:lnTo>
                <a:lnTo>
                  <a:pt x="0" y="16"/>
                </a:lnTo>
                <a:lnTo>
                  <a:pt x="0" y="32"/>
                </a:lnTo>
                <a:lnTo>
                  <a:pt x="16" y="32"/>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8" name="Freeform 211">
            <a:extLst>
              <a:ext uri="{FF2B5EF4-FFF2-40B4-BE49-F238E27FC236}">
                <a16:creationId xmlns:a16="http://schemas.microsoft.com/office/drawing/2014/main" id="{E3423C33-68F4-7054-7121-2A97A6EB4B49}"/>
              </a:ext>
            </a:extLst>
          </p:cNvPr>
          <p:cNvSpPr>
            <a:spLocks/>
          </p:cNvSpPr>
          <p:nvPr/>
        </p:nvSpPr>
        <p:spPr bwMode="auto">
          <a:xfrm>
            <a:off x="3144838" y="4383088"/>
            <a:ext cx="50800" cy="2184400"/>
          </a:xfrm>
          <a:custGeom>
            <a:avLst/>
            <a:gdLst>
              <a:gd name="T0" fmla="*/ 2147483647 w 32"/>
              <a:gd name="T1" fmla="*/ 2147483647 h 1376"/>
              <a:gd name="T2" fmla="*/ 0 w 32"/>
              <a:gd name="T3" fmla="*/ 2147483647 h 1376"/>
              <a:gd name="T4" fmla="*/ 0 w 32"/>
              <a:gd name="T5" fmla="*/ 2147483647 h 1376"/>
              <a:gd name="T6" fmla="*/ 2147483647 w 32"/>
              <a:gd name="T7" fmla="*/ 2147483647 h 1376"/>
              <a:gd name="T8" fmla="*/ 2147483647 w 32"/>
              <a:gd name="T9" fmla="*/ 2147483647 h 1376"/>
              <a:gd name="T10" fmla="*/ 2147483647 w 32"/>
              <a:gd name="T11" fmla="*/ 0 h 1376"/>
              <a:gd name="T12" fmla="*/ 2147483647 w 32"/>
              <a:gd name="T13" fmla="*/ 2147483647 h 1376"/>
              <a:gd name="T14" fmla="*/ 2147483647 w 32"/>
              <a:gd name="T15" fmla="*/ 2147483647 h 1376"/>
              <a:gd name="T16" fmla="*/ 2147483647 w 32"/>
              <a:gd name="T17" fmla="*/ 0 h 1376"/>
              <a:gd name="T18" fmla="*/ 2147483647 w 32"/>
              <a:gd name="T19" fmla="*/ 2147483647 h 1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376"/>
              <a:gd name="T32" fmla="*/ 32 w 32"/>
              <a:gd name="T33" fmla="*/ 1376 h 1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376">
                <a:moveTo>
                  <a:pt x="1" y="9"/>
                </a:moveTo>
                <a:lnTo>
                  <a:pt x="0" y="4"/>
                </a:lnTo>
                <a:lnTo>
                  <a:pt x="0" y="1376"/>
                </a:lnTo>
                <a:lnTo>
                  <a:pt x="32" y="1376"/>
                </a:lnTo>
                <a:lnTo>
                  <a:pt x="32" y="4"/>
                </a:lnTo>
                <a:lnTo>
                  <a:pt x="31" y="0"/>
                </a:lnTo>
                <a:lnTo>
                  <a:pt x="32" y="4"/>
                </a:lnTo>
                <a:lnTo>
                  <a:pt x="32" y="2"/>
                </a:lnTo>
                <a:lnTo>
                  <a:pt x="31" y="0"/>
                </a:lnTo>
                <a:lnTo>
                  <a:pt x="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9" name="Freeform 212">
            <a:extLst>
              <a:ext uri="{FF2B5EF4-FFF2-40B4-BE49-F238E27FC236}">
                <a16:creationId xmlns:a16="http://schemas.microsoft.com/office/drawing/2014/main" id="{0C4C9526-FC45-E7B8-21F7-8F8940BE7D72}"/>
              </a:ext>
            </a:extLst>
          </p:cNvPr>
          <p:cNvSpPr>
            <a:spLocks/>
          </p:cNvSpPr>
          <p:nvPr/>
        </p:nvSpPr>
        <p:spPr bwMode="auto">
          <a:xfrm>
            <a:off x="2835275" y="3344863"/>
            <a:ext cx="358775" cy="1052512"/>
          </a:xfrm>
          <a:custGeom>
            <a:avLst/>
            <a:gdLst>
              <a:gd name="T0" fmla="*/ 2147483647 w 226"/>
              <a:gd name="T1" fmla="*/ 2147483647 h 663"/>
              <a:gd name="T2" fmla="*/ 2147483647 w 226"/>
              <a:gd name="T3" fmla="*/ 2147483647 h 663"/>
              <a:gd name="T4" fmla="*/ 2147483647 w 226"/>
              <a:gd name="T5" fmla="*/ 2147483647 h 663"/>
              <a:gd name="T6" fmla="*/ 2147483647 w 226"/>
              <a:gd name="T7" fmla="*/ 2147483647 h 663"/>
              <a:gd name="T8" fmla="*/ 2147483647 w 226"/>
              <a:gd name="T9" fmla="*/ 2147483647 h 663"/>
              <a:gd name="T10" fmla="*/ 2147483647 w 226"/>
              <a:gd name="T11" fmla="*/ 2147483647 h 663"/>
              <a:gd name="T12" fmla="*/ 2147483647 w 226"/>
              <a:gd name="T13" fmla="*/ 2147483647 h 663"/>
              <a:gd name="T14" fmla="*/ 0 w 226"/>
              <a:gd name="T15" fmla="*/ 0 h 663"/>
              <a:gd name="T16" fmla="*/ 2147483647 w 226"/>
              <a:gd name="T17" fmla="*/ 2147483647 h 663"/>
              <a:gd name="T18" fmla="*/ 2147483647 w 226"/>
              <a:gd name="T19" fmla="*/ 2147483647 h 6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663"/>
              <a:gd name="T32" fmla="*/ 226 w 226"/>
              <a:gd name="T33" fmla="*/ 663 h 6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663">
                <a:moveTo>
                  <a:pt x="34" y="21"/>
                </a:moveTo>
                <a:lnTo>
                  <a:pt x="11" y="39"/>
                </a:lnTo>
                <a:lnTo>
                  <a:pt x="196" y="663"/>
                </a:lnTo>
                <a:lnTo>
                  <a:pt x="226" y="654"/>
                </a:lnTo>
                <a:lnTo>
                  <a:pt x="40" y="30"/>
                </a:lnTo>
                <a:lnTo>
                  <a:pt x="18" y="48"/>
                </a:lnTo>
                <a:lnTo>
                  <a:pt x="34" y="21"/>
                </a:lnTo>
                <a:lnTo>
                  <a:pt x="0" y="0"/>
                </a:lnTo>
                <a:lnTo>
                  <a:pt x="11" y="39"/>
                </a:lnTo>
                <a:lnTo>
                  <a:pt x="3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0" name="Freeform 213">
            <a:extLst>
              <a:ext uri="{FF2B5EF4-FFF2-40B4-BE49-F238E27FC236}">
                <a16:creationId xmlns:a16="http://schemas.microsoft.com/office/drawing/2014/main" id="{26E2DD84-40D5-0A86-7516-55725560782B}"/>
              </a:ext>
            </a:extLst>
          </p:cNvPr>
          <p:cNvSpPr>
            <a:spLocks/>
          </p:cNvSpPr>
          <p:nvPr/>
        </p:nvSpPr>
        <p:spPr bwMode="auto">
          <a:xfrm>
            <a:off x="3394075" y="3914775"/>
            <a:ext cx="2908300" cy="2654300"/>
          </a:xfrm>
          <a:custGeom>
            <a:avLst/>
            <a:gdLst>
              <a:gd name="T0" fmla="*/ 0 w 1832"/>
              <a:gd name="T1" fmla="*/ 2147483647 h 1672"/>
              <a:gd name="T2" fmla="*/ 2147483647 w 1832"/>
              <a:gd name="T3" fmla="*/ 2147483647 h 1672"/>
              <a:gd name="T4" fmla="*/ 2147483647 w 1832"/>
              <a:gd name="T5" fmla="*/ 2147483647 h 1672"/>
              <a:gd name="T6" fmla="*/ 2147483647 w 1832"/>
              <a:gd name="T7" fmla="*/ 2147483647 h 1672"/>
              <a:gd name="T8" fmla="*/ 2147483647 w 1832"/>
              <a:gd name="T9" fmla="*/ 2147483647 h 1672"/>
              <a:gd name="T10" fmla="*/ 2147483647 w 1832"/>
              <a:gd name="T11" fmla="*/ 2147483647 h 1672"/>
              <a:gd name="T12" fmla="*/ 2147483647 w 1832"/>
              <a:gd name="T13" fmla="*/ 2147483647 h 1672"/>
              <a:gd name="T14" fmla="*/ 2147483647 w 1832"/>
              <a:gd name="T15" fmla="*/ 2147483647 h 1672"/>
              <a:gd name="T16" fmla="*/ 2147483647 w 1832"/>
              <a:gd name="T17" fmla="*/ 2147483647 h 1672"/>
              <a:gd name="T18" fmla="*/ 2147483647 w 1832"/>
              <a:gd name="T19" fmla="*/ 2147483647 h 1672"/>
              <a:gd name="T20" fmla="*/ 2147483647 w 1832"/>
              <a:gd name="T21" fmla="*/ 2147483647 h 1672"/>
              <a:gd name="T22" fmla="*/ 2147483647 w 1832"/>
              <a:gd name="T23" fmla="*/ 2147483647 h 1672"/>
              <a:gd name="T24" fmla="*/ 2147483647 w 1832"/>
              <a:gd name="T25" fmla="*/ 2147483647 h 1672"/>
              <a:gd name="T26" fmla="*/ 2147483647 w 1832"/>
              <a:gd name="T27" fmla="*/ 2147483647 h 1672"/>
              <a:gd name="T28" fmla="*/ 2147483647 w 1832"/>
              <a:gd name="T29" fmla="*/ 2147483647 h 1672"/>
              <a:gd name="T30" fmla="*/ 2147483647 w 1832"/>
              <a:gd name="T31" fmla="*/ 2147483647 h 1672"/>
              <a:gd name="T32" fmla="*/ 2147483647 w 1832"/>
              <a:gd name="T33" fmla="*/ 2147483647 h 1672"/>
              <a:gd name="T34" fmla="*/ 2147483647 w 1832"/>
              <a:gd name="T35" fmla="*/ 2147483647 h 1672"/>
              <a:gd name="T36" fmla="*/ 2147483647 w 1832"/>
              <a:gd name="T37" fmla="*/ 2147483647 h 1672"/>
              <a:gd name="T38" fmla="*/ 2147483647 w 1832"/>
              <a:gd name="T39" fmla="*/ 2147483647 h 1672"/>
              <a:gd name="T40" fmla="*/ 2147483647 w 1832"/>
              <a:gd name="T41" fmla="*/ 2147483647 h 1672"/>
              <a:gd name="T42" fmla="*/ 2147483647 w 1832"/>
              <a:gd name="T43" fmla="*/ 2147483647 h 1672"/>
              <a:gd name="T44" fmla="*/ 2147483647 w 1832"/>
              <a:gd name="T45" fmla="*/ 2147483647 h 1672"/>
              <a:gd name="T46" fmla="*/ 2147483647 w 1832"/>
              <a:gd name="T47" fmla="*/ 2147483647 h 1672"/>
              <a:gd name="T48" fmla="*/ 2147483647 w 1832"/>
              <a:gd name="T49" fmla="*/ 2147483647 h 1672"/>
              <a:gd name="T50" fmla="*/ 2147483647 w 1832"/>
              <a:gd name="T51" fmla="*/ 2147483647 h 1672"/>
              <a:gd name="T52" fmla="*/ 2147483647 w 1832"/>
              <a:gd name="T53" fmla="*/ 2147483647 h 1672"/>
              <a:gd name="T54" fmla="*/ 2147483647 w 1832"/>
              <a:gd name="T55" fmla="*/ 2147483647 h 1672"/>
              <a:gd name="T56" fmla="*/ 2147483647 w 1832"/>
              <a:gd name="T57" fmla="*/ 2147483647 h 1672"/>
              <a:gd name="T58" fmla="*/ 2147483647 w 1832"/>
              <a:gd name="T59" fmla="*/ 2147483647 h 1672"/>
              <a:gd name="T60" fmla="*/ 2147483647 w 1832"/>
              <a:gd name="T61" fmla="*/ 2147483647 h 1672"/>
              <a:gd name="T62" fmla="*/ 2147483647 w 1832"/>
              <a:gd name="T63" fmla="*/ 2147483647 h 1672"/>
              <a:gd name="T64" fmla="*/ 2147483647 w 1832"/>
              <a:gd name="T65" fmla="*/ 2147483647 h 1672"/>
              <a:gd name="T66" fmla="*/ 2147483647 w 1832"/>
              <a:gd name="T67" fmla="*/ 2147483647 h 1672"/>
              <a:gd name="T68" fmla="*/ 2147483647 w 1832"/>
              <a:gd name="T69" fmla="*/ 2147483647 h 1672"/>
              <a:gd name="T70" fmla="*/ 2147483647 w 1832"/>
              <a:gd name="T71" fmla="*/ 2147483647 h 1672"/>
              <a:gd name="T72" fmla="*/ 2147483647 w 1832"/>
              <a:gd name="T73" fmla="*/ 2147483647 h 16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32"/>
              <a:gd name="T112" fmla="*/ 0 h 1672"/>
              <a:gd name="T113" fmla="*/ 1832 w 1832"/>
              <a:gd name="T114" fmla="*/ 1672 h 16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32" h="1672">
                <a:moveTo>
                  <a:pt x="197" y="1672"/>
                </a:moveTo>
                <a:lnTo>
                  <a:pt x="0" y="1672"/>
                </a:lnTo>
                <a:lnTo>
                  <a:pt x="50" y="1583"/>
                </a:lnTo>
                <a:lnTo>
                  <a:pt x="71" y="1574"/>
                </a:lnTo>
                <a:lnTo>
                  <a:pt x="215" y="1455"/>
                </a:lnTo>
                <a:lnTo>
                  <a:pt x="240" y="1419"/>
                </a:lnTo>
                <a:lnTo>
                  <a:pt x="268" y="1376"/>
                </a:lnTo>
                <a:lnTo>
                  <a:pt x="280" y="1326"/>
                </a:lnTo>
                <a:lnTo>
                  <a:pt x="295" y="1270"/>
                </a:lnTo>
                <a:lnTo>
                  <a:pt x="305" y="1066"/>
                </a:lnTo>
                <a:lnTo>
                  <a:pt x="314" y="1008"/>
                </a:lnTo>
                <a:lnTo>
                  <a:pt x="348" y="943"/>
                </a:lnTo>
                <a:lnTo>
                  <a:pt x="360" y="906"/>
                </a:lnTo>
                <a:lnTo>
                  <a:pt x="379" y="850"/>
                </a:lnTo>
                <a:lnTo>
                  <a:pt x="415" y="789"/>
                </a:lnTo>
                <a:lnTo>
                  <a:pt x="496" y="708"/>
                </a:lnTo>
                <a:lnTo>
                  <a:pt x="561" y="658"/>
                </a:lnTo>
                <a:lnTo>
                  <a:pt x="640" y="625"/>
                </a:lnTo>
                <a:lnTo>
                  <a:pt x="739" y="606"/>
                </a:lnTo>
                <a:lnTo>
                  <a:pt x="813" y="593"/>
                </a:lnTo>
                <a:lnTo>
                  <a:pt x="837" y="557"/>
                </a:lnTo>
                <a:lnTo>
                  <a:pt x="902" y="510"/>
                </a:lnTo>
                <a:lnTo>
                  <a:pt x="997" y="448"/>
                </a:lnTo>
                <a:lnTo>
                  <a:pt x="1056" y="412"/>
                </a:lnTo>
                <a:lnTo>
                  <a:pt x="1096" y="399"/>
                </a:lnTo>
                <a:lnTo>
                  <a:pt x="1126" y="399"/>
                </a:lnTo>
                <a:lnTo>
                  <a:pt x="1123" y="417"/>
                </a:lnTo>
                <a:lnTo>
                  <a:pt x="1096" y="426"/>
                </a:lnTo>
                <a:lnTo>
                  <a:pt x="1101" y="451"/>
                </a:lnTo>
                <a:lnTo>
                  <a:pt x="1130" y="451"/>
                </a:lnTo>
                <a:lnTo>
                  <a:pt x="1148" y="492"/>
                </a:lnTo>
                <a:lnTo>
                  <a:pt x="1185" y="501"/>
                </a:lnTo>
                <a:lnTo>
                  <a:pt x="1229" y="482"/>
                </a:lnTo>
                <a:lnTo>
                  <a:pt x="1293" y="451"/>
                </a:lnTo>
                <a:lnTo>
                  <a:pt x="1301" y="399"/>
                </a:lnTo>
                <a:lnTo>
                  <a:pt x="1317" y="374"/>
                </a:lnTo>
                <a:lnTo>
                  <a:pt x="1335" y="331"/>
                </a:lnTo>
                <a:lnTo>
                  <a:pt x="1339" y="293"/>
                </a:lnTo>
                <a:lnTo>
                  <a:pt x="1385" y="251"/>
                </a:lnTo>
                <a:lnTo>
                  <a:pt x="1413" y="241"/>
                </a:lnTo>
                <a:lnTo>
                  <a:pt x="1418" y="210"/>
                </a:lnTo>
                <a:lnTo>
                  <a:pt x="1434" y="185"/>
                </a:lnTo>
                <a:lnTo>
                  <a:pt x="1468" y="173"/>
                </a:lnTo>
                <a:lnTo>
                  <a:pt x="1551" y="106"/>
                </a:lnTo>
                <a:lnTo>
                  <a:pt x="1643" y="0"/>
                </a:lnTo>
                <a:lnTo>
                  <a:pt x="1828" y="4"/>
                </a:lnTo>
                <a:lnTo>
                  <a:pt x="1832" y="103"/>
                </a:lnTo>
                <a:lnTo>
                  <a:pt x="1744" y="180"/>
                </a:lnTo>
                <a:lnTo>
                  <a:pt x="1711" y="176"/>
                </a:lnTo>
                <a:lnTo>
                  <a:pt x="1684" y="196"/>
                </a:lnTo>
                <a:lnTo>
                  <a:pt x="1677" y="223"/>
                </a:lnTo>
                <a:lnTo>
                  <a:pt x="1600" y="281"/>
                </a:lnTo>
                <a:lnTo>
                  <a:pt x="1544" y="263"/>
                </a:lnTo>
                <a:lnTo>
                  <a:pt x="1456" y="327"/>
                </a:lnTo>
                <a:lnTo>
                  <a:pt x="1456" y="356"/>
                </a:lnTo>
                <a:lnTo>
                  <a:pt x="1243" y="532"/>
                </a:lnTo>
                <a:lnTo>
                  <a:pt x="1216" y="550"/>
                </a:lnTo>
                <a:lnTo>
                  <a:pt x="1089" y="554"/>
                </a:lnTo>
                <a:lnTo>
                  <a:pt x="973" y="593"/>
                </a:lnTo>
                <a:lnTo>
                  <a:pt x="890" y="649"/>
                </a:lnTo>
                <a:lnTo>
                  <a:pt x="815" y="683"/>
                </a:lnTo>
                <a:lnTo>
                  <a:pt x="739" y="692"/>
                </a:lnTo>
                <a:lnTo>
                  <a:pt x="649" y="778"/>
                </a:lnTo>
                <a:lnTo>
                  <a:pt x="606" y="832"/>
                </a:lnTo>
                <a:lnTo>
                  <a:pt x="527" y="900"/>
                </a:lnTo>
                <a:lnTo>
                  <a:pt x="474" y="949"/>
                </a:lnTo>
                <a:lnTo>
                  <a:pt x="465" y="1029"/>
                </a:lnTo>
                <a:lnTo>
                  <a:pt x="449" y="1085"/>
                </a:lnTo>
                <a:lnTo>
                  <a:pt x="435" y="1146"/>
                </a:lnTo>
                <a:lnTo>
                  <a:pt x="428" y="1412"/>
                </a:lnTo>
                <a:lnTo>
                  <a:pt x="406" y="1468"/>
                </a:lnTo>
                <a:lnTo>
                  <a:pt x="370" y="1474"/>
                </a:lnTo>
                <a:lnTo>
                  <a:pt x="311" y="1549"/>
                </a:lnTo>
                <a:lnTo>
                  <a:pt x="253" y="1601"/>
                </a:lnTo>
                <a:lnTo>
                  <a:pt x="197" y="1672"/>
                </a:lnTo>
                <a:close/>
              </a:path>
            </a:pathLst>
          </a:custGeom>
          <a:solidFill>
            <a:srgbClr val="42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1" name="Freeform 214">
            <a:extLst>
              <a:ext uri="{FF2B5EF4-FFF2-40B4-BE49-F238E27FC236}">
                <a16:creationId xmlns:a16="http://schemas.microsoft.com/office/drawing/2014/main" id="{DA4CC533-45BC-130C-8A18-F68B36FC2DDC}"/>
              </a:ext>
            </a:extLst>
          </p:cNvPr>
          <p:cNvSpPr>
            <a:spLocks/>
          </p:cNvSpPr>
          <p:nvPr/>
        </p:nvSpPr>
        <p:spPr bwMode="auto">
          <a:xfrm>
            <a:off x="3379788" y="6561138"/>
            <a:ext cx="327025" cy="17462"/>
          </a:xfrm>
          <a:custGeom>
            <a:avLst/>
            <a:gdLst>
              <a:gd name="T0" fmla="*/ 2147483647 w 206"/>
              <a:gd name="T1" fmla="*/ 2147483647 h 11"/>
              <a:gd name="T2" fmla="*/ 2147483647 w 206"/>
              <a:gd name="T3" fmla="*/ 2147483647 h 11"/>
              <a:gd name="T4" fmla="*/ 2147483647 w 206"/>
              <a:gd name="T5" fmla="*/ 2147483647 h 11"/>
              <a:gd name="T6" fmla="*/ 2147483647 w 206"/>
              <a:gd name="T7" fmla="*/ 0 h 11"/>
              <a:gd name="T8" fmla="*/ 2147483647 w 206"/>
              <a:gd name="T9" fmla="*/ 0 h 11"/>
              <a:gd name="T10" fmla="*/ 2147483647 w 206"/>
              <a:gd name="T11" fmla="*/ 2147483647 h 11"/>
              <a:gd name="T12" fmla="*/ 2147483647 w 206"/>
              <a:gd name="T13" fmla="*/ 2147483647 h 11"/>
              <a:gd name="T14" fmla="*/ 0 w 206"/>
              <a:gd name="T15" fmla="*/ 2147483647 h 11"/>
              <a:gd name="T16" fmla="*/ 2147483647 w 206"/>
              <a:gd name="T17" fmla="*/ 2147483647 h 11"/>
              <a:gd name="T18" fmla="*/ 2147483647 w 206"/>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1"/>
              <a:gd name="T32" fmla="*/ 206 w 20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1">
                <a:moveTo>
                  <a:pt x="4" y="3"/>
                </a:moveTo>
                <a:lnTo>
                  <a:pt x="9" y="11"/>
                </a:lnTo>
                <a:lnTo>
                  <a:pt x="206" y="11"/>
                </a:lnTo>
                <a:lnTo>
                  <a:pt x="206" y="0"/>
                </a:lnTo>
                <a:lnTo>
                  <a:pt x="9" y="0"/>
                </a:lnTo>
                <a:lnTo>
                  <a:pt x="13" y="8"/>
                </a:lnTo>
                <a:lnTo>
                  <a:pt x="4" y="3"/>
                </a:lnTo>
                <a:lnTo>
                  <a:pt x="0" y="11"/>
                </a:lnTo>
                <a:lnTo>
                  <a:pt x="9" y="11"/>
                </a:lnTo>
                <a:lnTo>
                  <a:pt x="4"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2" name="Freeform 215">
            <a:extLst>
              <a:ext uri="{FF2B5EF4-FFF2-40B4-BE49-F238E27FC236}">
                <a16:creationId xmlns:a16="http://schemas.microsoft.com/office/drawing/2014/main" id="{34890C0B-23B9-C8C0-759E-0D3CED633A20}"/>
              </a:ext>
            </a:extLst>
          </p:cNvPr>
          <p:cNvSpPr>
            <a:spLocks/>
          </p:cNvSpPr>
          <p:nvPr/>
        </p:nvSpPr>
        <p:spPr bwMode="auto">
          <a:xfrm>
            <a:off x="3386138" y="6418263"/>
            <a:ext cx="93662" cy="155575"/>
          </a:xfrm>
          <a:custGeom>
            <a:avLst/>
            <a:gdLst>
              <a:gd name="T0" fmla="*/ 2147483647 w 59"/>
              <a:gd name="T1" fmla="*/ 0 h 98"/>
              <a:gd name="T2" fmla="*/ 2147483647 w 59"/>
              <a:gd name="T3" fmla="*/ 2147483647 h 98"/>
              <a:gd name="T4" fmla="*/ 0 w 59"/>
              <a:gd name="T5" fmla="*/ 2147483647 h 98"/>
              <a:gd name="T6" fmla="*/ 2147483647 w 59"/>
              <a:gd name="T7" fmla="*/ 2147483647 h 98"/>
              <a:gd name="T8" fmla="*/ 2147483647 w 59"/>
              <a:gd name="T9" fmla="*/ 2147483647 h 98"/>
              <a:gd name="T10" fmla="*/ 2147483647 w 59"/>
              <a:gd name="T11" fmla="*/ 2147483647 h 98"/>
              <a:gd name="T12" fmla="*/ 2147483647 w 59"/>
              <a:gd name="T13" fmla="*/ 0 h 98"/>
              <a:gd name="T14" fmla="*/ 2147483647 w 59"/>
              <a:gd name="T15" fmla="*/ 2147483647 h 98"/>
              <a:gd name="T16" fmla="*/ 2147483647 w 59"/>
              <a:gd name="T17" fmla="*/ 2147483647 h 98"/>
              <a:gd name="T18" fmla="*/ 2147483647 w 59"/>
              <a:gd name="T19" fmla="*/ 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98"/>
              <a:gd name="T32" fmla="*/ 59 w 5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98">
                <a:moveTo>
                  <a:pt x="52" y="0"/>
                </a:moveTo>
                <a:lnTo>
                  <a:pt x="50" y="3"/>
                </a:lnTo>
                <a:lnTo>
                  <a:pt x="0" y="93"/>
                </a:lnTo>
                <a:lnTo>
                  <a:pt x="9" y="98"/>
                </a:lnTo>
                <a:lnTo>
                  <a:pt x="59" y="8"/>
                </a:lnTo>
                <a:lnTo>
                  <a:pt x="57" y="11"/>
                </a:lnTo>
                <a:lnTo>
                  <a:pt x="52" y="0"/>
                </a:lnTo>
                <a:lnTo>
                  <a:pt x="50" y="1"/>
                </a:lnTo>
                <a:lnTo>
                  <a:pt x="50" y="3"/>
                </a:lnTo>
                <a:lnTo>
                  <a:pt x="5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3" name="Freeform 216">
            <a:extLst>
              <a:ext uri="{FF2B5EF4-FFF2-40B4-BE49-F238E27FC236}">
                <a16:creationId xmlns:a16="http://schemas.microsoft.com/office/drawing/2014/main" id="{9FB20D51-C897-0048-6E73-DA7AABAACE00}"/>
              </a:ext>
            </a:extLst>
          </p:cNvPr>
          <p:cNvSpPr>
            <a:spLocks/>
          </p:cNvSpPr>
          <p:nvPr/>
        </p:nvSpPr>
        <p:spPr bwMode="auto">
          <a:xfrm>
            <a:off x="3468688" y="6403975"/>
            <a:ext cx="44450" cy="31750"/>
          </a:xfrm>
          <a:custGeom>
            <a:avLst/>
            <a:gdLst>
              <a:gd name="T0" fmla="*/ 2147483647 w 28"/>
              <a:gd name="T1" fmla="*/ 2147483647 h 20"/>
              <a:gd name="T2" fmla="*/ 2147483647 w 28"/>
              <a:gd name="T3" fmla="*/ 0 h 20"/>
              <a:gd name="T4" fmla="*/ 0 w 28"/>
              <a:gd name="T5" fmla="*/ 2147483647 h 20"/>
              <a:gd name="T6" fmla="*/ 2147483647 w 28"/>
              <a:gd name="T7" fmla="*/ 2147483647 h 20"/>
              <a:gd name="T8" fmla="*/ 2147483647 w 28"/>
              <a:gd name="T9" fmla="*/ 2147483647 h 20"/>
              <a:gd name="T10" fmla="*/ 2147483647 w 28"/>
              <a:gd name="T11" fmla="*/ 2147483647 h 20"/>
              <a:gd name="T12" fmla="*/ 2147483647 w 28"/>
              <a:gd name="T13" fmla="*/ 2147483647 h 20"/>
              <a:gd name="T14" fmla="*/ 2147483647 w 28"/>
              <a:gd name="T15" fmla="*/ 2147483647 h 20"/>
              <a:gd name="T16" fmla="*/ 2147483647 w 28"/>
              <a:gd name="T17" fmla="*/ 2147483647 h 20"/>
              <a:gd name="T18" fmla="*/ 2147483647 w 28"/>
              <a:gd name="T19" fmla="*/ 214748364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20"/>
              <a:gd name="T32" fmla="*/ 28 w 28"/>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20">
                <a:moveTo>
                  <a:pt x="21" y="1"/>
                </a:moveTo>
                <a:lnTo>
                  <a:pt x="22" y="0"/>
                </a:lnTo>
                <a:lnTo>
                  <a:pt x="0" y="9"/>
                </a:lnTo>
                <a:lnTo>
                  <a:pt x="5" y="20"/>
                </a:lnTo>
                <a:lnTo>
                  <a:pt x="26" y="11"/>
                </a:lnTo>
                <a:lnTo>
                  <a:pt x="28" y="10"/>
                </a:lnTo>
                <a:lnTo>
                  <a:pt x="26" y="11"/>
                </a:lnTo>
                <a:lnTo>
                  <a:pt x="28" y="10"/>
                </a:lnTo>
                <a:lnTo>
                  <a:pt x="21"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4" name="Freeform 217">
            <a:extLst>
              <a:ext uri="{FF2B5EF4-FFF2-40B4-BE49-F238E27FC236}">
                <a16:creationId xmlns:a16="http://schemas.microsoft.com/office/drawing/2014/main" id="{0D71E882-0B98-EAE2-A2D1-4B9305702DE9}"/>
              </a:ext>
            </a:extLst>
          </p:cNvPr>
          <p:cNvSpPr>
            <a:spLocks/>
          </p:cNvSpPr>
          <p:nvPr/>
        </p:nvSpPr>
        <p:spPr bwMode="auto">
          <a:xfrm>
            <a:off x="3502025" y="6218238"/>
            <a:ext cx="241300" cy="201612"/>
          </a:xfrm>
          <a:custGeom>
            <a:avLst/>
            <a:gdLst>
              <a:gd name="T0" fmla="*/ 2147483647 w 152"/>
              <a:gd name="T1" fmla="*/ 2147483647 h 127"/>
              <a:gd name="T2" fmla="*/ 2147483647 w 152"/>
              <a:gd name="T3" fmla="*/ 0 h 127"/>
              <a:gd name="T4" fmla="*/ 0 w 152"/>
              <a:gd name="T5" fmla="*/ 2147483647 h 127"/>
              <a:gd name="T6" fmla="*/ 2147483647 w 152"/>
              <a:gd name="T7" fmla="*/ 2147483647 h 127"/>
              <a:gd name="T8" fmla="*/ 2147483647 w 152"/>
              <a:gd name="T9" fmla="*/ 2147483647 h 127"/>
              <a:gd name="T10" fmla="*/ 2147483647 w 152"/>
              <a:gd name="T11" fmla="*/ 2147483647 h 127"/>
              <a:gd name="T12" fmla="*/ 2147483647 w 152"/>
              <a:gd name="T13" fmla="*/ 2147483647 h 127"/>
              <a:gd name="T14" fmla="*/ 2147483647 w 152"/>
              <a:gd name="T15" fmla="*/ 2147483647 h 127"/>
              <a:gd name="T16" fmla="*/ 2147483647 w 152"/>
              <a:gd name="T17" fmla="*/ 2147483647 h 127"/>
              <a:gd name="T18" fmla="*/ 2147483647 w 152"/>
              <a:gd name="T19" fmla="*/ 2147483647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27"/>
              <a:gd name="T32" fmla="*/ 152 w 152"/>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27">
                <a:moveTo>
                  <a:pt x="143" y="1"/>
                </a:moveTo>
                <a:lnTo>
                  <a:pt x="144" y="0"/>
                </a:lnTo>
                <a:lnTo>
                  <a:pt x="0" y="118"/>
                </a:lnTo>
                <a:lnTo>
                  <a:pt x="7" y="127"/>
                </a:lnTo>
                <a:lnTo>
                  <a:pt x="151" y="9"/>
                </a:lnTo>
                <a:lnTo>
                  <a:pt x="152" y="8"/>
                </a:lnTo>
                <a:lnTo>
                  <a:pt x="151" y="9"/>
                </a:lnTo>
                <a:lnTo>
                  <a:pt x="152" y="8"/>
                </a:lnTo>
                <a:lnTo>
                  <a:pt x="143"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5" name="Freeform 218">
            <a:extLst>
              <a:ext uri="{FF2B5EF4-FFF2-40B4-BE49-F238E27FC236}">
                <a16:creationId xmlns:a16="http://schemas.microsoft.com/office/drawing/2014/main" id="{EC7B071B-2CA8-67D6-51E9-2F30D3DB36F1}"/>
              </a:ext>
            </a:extLst>
          </p:cNvPr>
          <p:cNvSpPr>
            <a:spLocks/>
          </p:cNvSpPr>
          <p:nvPr/>
        </p:nvSpPr>
        <p:spPr bwMode="auto">
          <a:xfrm>
            <a:off x="3729038" y="6162675"/>
            <a:ext cx="53975" cy="68263"/>
          </a:xfrm>
          <a:custGeom>
            <a:avLst/>
            <a:gdLst>
              <a:gd name="T0" fmla="*/ 2147483647 w 34"/>
              <a:gd name="T1" fmla="*/ 0 h 43"/>
              <a:gd name="T2" fmla="*/ 2147483647 w 34"/>
              <a:gd name="T3" fmla="*/ 0 h 43"/>
              <a:gd name="T4" fmla="*/ 0 w 34"/>
              <a:gd name="T5" fmla="*/ 2147483647 h 43"/>
              <a:gd name="T6" fmla="*/ 2147483647 w 34"/>
              <a:gd name="T7" fmla="*/ 2147483647 h 43"/>
              <a:gd name="T8" fmla="*/ 2147483647 w 34"/>
              <a:gd name="T9" fmla="*/ 2147483647 h 43"/>
              <a:gd name="T10" fmla="*/ 2147483647 w 34"/>
              <a:gd name="T11" fmla="*/ 2147483647 h 43"/>
              <a:gd name="T12" fmla="*/ 2147483647 w 34"/>
              <a:gd name="T13" fmla="*/ 0 h 43"/>
              <a:gd name="T14" fmla="*/ 0 60000 65536"/>
              <a:gd name="T15" fmla="*/ 0 60000 65536"/>
              <a:gd name="T16" fmla="*/ 0 60000 65536"/>
              <a:gd name="T17" fmla="*/ 0 60000 65536"/>
              <a:gd name="T18" fmla="*/ 0 60000 65536"/>
              <a:gd name="T19" fmla="*/ 0 60000 65536"/>
              <a:gd name="T20" fmla="*/ 0 60000 65536"/>
              <a:gd name="T21" fmla="*/ 0 w 34"/>
              <a:gd name="T22" fmla="*/ 0 h 43"/>
              <a:gd name="T23" fmla="*/ 34 w 3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3">
                <a:moveTo>
                  <a:pt x="25" y="0"/>
                </a:moveTo>
                <a:lnTo>
                  <a:pt x="25" y="0"/>
                </a:lnTo>
                <a:lnTo>
                  <a:pt x="0" y="36"/>
                </a:lnTo>
                <a:lnTo>
                  <a:pt x="9" y="43"/>
                </a:lnTo>
                <a:lnTo>
                  <a:pt x="34" y="7"/>
                </a:lnTo>
                <a:lnTo>
                  <a:pt x="2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6" name="Freeform 219">
            <a:extLst>
              <a:ext uri="{FF2B5EF4-FFF2-40B4-BE49-F238E27FC236}">
                <a16:creationId xmlns:a16="http://schemas.microsoft.com/office/drawing/2014/main" id="{14FF8F7C-4A71-98F8-4C69-701C8BDF0B33}"/>
              </a:ext>
            </a:extLst>
          </p:cNvPr>
          <p:cNvSpPr>
            <a:spLocks/>
          </p:cNvSpPr>
          <p:nvPr/>
        </p:nvSpPr>
        <p:spPr bwMode="auto">
          <a:xfrm>
            <a:off x="3768725" y="6094413"/>
            <a:ext cx="58738" cy="79375"/>
          </a:xfrm>
          <a:custGeom>
            <a:avLst/>
            <a:gdLst>
              <a:gd name="T0" fmla="*/ 2147483647 w 37"/>
              <a:gd name="T1" fmla="*/ 2147483647 h 50"/>
              <a:gd name="T2" fmla="*/ 2147483647 w 37"/>
              <a:gd name="T3" fmla="*/ 0 h 50"/>
              <a:gd name="T4" fmla="*/ 0 w 37"/>
              <a:gd name="T5" fmla="*/ 2147483647 h 50"/>
              <a:gd name="T6" fmla="*/ 2147483647 w 37"/>
              <a:gd name="T7" fmla="*/ 2147483647 h 50"/>
              <a:gd name="T8" fmla="*/ 2147483647 w 37"/>
              <a:gd name="T9" fmla="*/ 2147483647 h 50"/>
              <a:gd name="T10" fmla="*/ 2147483647 w 37"/>
              <a:gd name="T11" fmla="*/ 2147483647 h 50"/>
              <a:gd name="T12" fmla="*/ 2147483647 w 37"/>
              <a:gd name="T13" fmla="*/ 2147483647 h 50"/>
              <a:gd name="T14" fmla="*/ 2147483647 w 37"/>
              <a:gd name="T15" fmla="*/ 2147483647 h 50"/>
              <a:gd name="T16" fmla="*/ 2147483647 w 37"/>
              <a:gd name="T17" fmla="*/ 2147483647 h 50"/>
              <a:gd name="T18" fmla="*/ 2147483647 w 37"/>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50"/>
              <a:gd name="T32" fmla="*/ 37 w 37"/>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50">
                <a:moveTo>
                  <a:pt x="26" y="2"/>
                </a:moveTo>
                <a:lnTo>
                  <a:pt x="27" y="0"/>
                </a:lnTo>
                <a:lnTo>
                  <a:pt x="0" y="43"/>
                </a:lnTo>
                <a:lnTo>
                  <a:pt x="9" y="50"/>
                </a:lnTo>
                <a:lnTo>
                  <a:pt x="36" y="6"/>
                </a:lnTo>
                <a:lnTo>
                  <a:pt x="37" y="4"/>
                </a:lnTo>
                <a:lnTo>
                  <a:pt x="36" y="6"/>
                </a:lnTo>
                <a:lnTo>
                  <a:pt x="37" y="5"/>
                </a:lnTo>
                <a:lnTo>
                  <a:pt x="37" y="4"/>
                </a:lnTo>
                <a:lnTo>
                  <a:pt x="26"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7" name="Freeform 220">
            <a:extLst>
              <a:ext uri="{FF2B5EF4-FFF2-40B4-BE49-F238E27FC236}">
                <a16:creationId xmlns:a16="http://schemas.microsoft.com/office/drawing/2014/main" id="{376A57E2-728B-10F9-EC73-4D18000D4906}"/>
              </a:ext>
            </a:extLst>
          </p:cNvPr>
          <p:cNvSpPr>
            <a:spLocks/>
          </p:cNvSpPr>
          <p:nvPr/>
        </p:nvSpPr>
        <p:spPr bwMode="auto">
          <a:xfrm>
            <a:off x="3810000" y="6018213"/>
            <a:ext cx="38100" cy="82550"/>
          </a:xfrm>
          <a:custGeom>
            <a:avLst/>
            <a:gdLst>
              <a:gd name="T0" fmla="*/ 2147483647 w 24"/>
              <a:gd name="T1" fmla="*/ 0 h 52"/>
              <a:gd name="T2" fmla="*/ 2147483647 w 24"/>
              <a:gd name="T3" fmla="*/ 0 h 52"/>
              <a:gd name="T4" fmla="*/ 0 w 24"/>
              <a:gd name="T5" fmla="*/ 2147483647 h 52"/>
              <a:gd name="T6" fmla="*/ 2147483647 w 24"/>
              <a:gd name="T7" fmla="*/ 2147483647 h 52"/>
              <a:gd name="T8" fmla="*/ 2147483647 w 24"/>
              <a:gd name="T9" fmla="*/ 2147483647 h 52"/>
              <a:gd name="T10" fmla="*/ 2147483647 w 24"/>
              <a:gd name="T11" fmla="*/ 2147483647 h 52"/>
              <a:gd name="T12" fmla="*/ 2147483647 w 24"/>
              <a:gd name="T13" fmla="*/ 0 h 52"/>
              <a:gd name="T14" fmla="*/ 0 60000 65536"/>
              <a:gd name="T15" fmla="*/ 0 60000 65536"/>
              <a:gd name="T16" fmla="*/ 0 60000 65536"/>
              <a:gd name="T17" fmla="*/ 0 60000 65536"/>
              <a:gd name="T18" fmla="*/ 0 60000 65536"/>
              <a:gd name="T19" fmla="*/ 0 60000 65536"/>
              <a:gd name="T20" fmla="*/ 0 60000 65536"/>
              <a:gd name="T21" fmla="*/ 0 w 24"/>
              <a:gd name="T22" fmla="*/ 0 h 52"/>
              <a:gd name="T23" fmla="*/ 24 w 2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2">
                <a:moveTo>
                  <a:pt x="13" y="0"/>
                </a:moveTo>
                <a:lnTo>
                  <a:pt x="13" y="0"/>
                </a:lnTo>
                <a:lnTo>
                  <a:pt x="0" y="50"/>
                </a:lnTo>
                <a:lnTo>
                  <a:pt x="11" y="52"/>
                </a:lnTo>
                <a:lnTo>
                  <a:pt x="24" y="2"/>
                </a:lnTo>
                <a:lnTo>
                  <a:pt x="1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8" name="Freeform 221">
            <a:extLst>
              <a:ext uri="{FF2B5EF4-FFF2-40B4-BE49-F238E27FC236}">
                <a16:creationId xmlns:a16="http://schemas.microsoft.com/office/drawing/2014/main" id="{5F405FC8-29F8-460A-EC18-55688D14104B}"/>
              </a:ext>
            </a:extLst>
          </p:cNvPr>
          <p:cNvSpPr>
            <a:spLocks/>
          </p:cNvSpPr>
          <p:nvPr/>
        </p:nvSpPr>
        <p:spPr bwMode="auto">
          <a:xfrm>
            <a:off x="3830638" y="5929313"/>
            <a:ext cx="41275" cy="92075"/>
          </a:xfrm>
          <a:custGeom>
            <a:avLst/>
            <a:gdLst>
              <a:gd name="T0" fmla="*/ 2147483647 w 26"/>
              <a:gd name="T1" fmla="*/ 2147483647 h 58"/>
              <a:gd name="T2" fmla="*/ 2147483647 w 26"/>
              <a:gd name="T3" fmla="*/ 0 h 58"/>
              <a:gd name="T4" fmla="*/ 0 w 26"/>
              <a:gd name="T5" fmla="*/ 2147483647 h 58"/>
              <a:gd name="T6" fmla="*/ 2147483647 w 26"/>
              <a:gd name="T7" fmla="*/ 2147483647 h 58"/>
              <a:gd name="T8" fmla="*/ 2147483647 w 26"/>
              <a:gd name="T9" fmla="*/ 2147483647 h 58"/>
              <a:gd name="T10" fmla="*/ 2147483647 w 26"/>
              <a:gd name="T11" fmla="*/ 2147483647 h 58"/>
              <a:gd name="T12" fmla="*/ 2147483647 w 26"/>
              <a:gd name="T13" fmla="*/ 2147483647 h 58"/>
              <a:gd name="T14" fmla="*/ 2147483647 w 26"/>
              <a:gd name="T15" fmla="*/ 2147483647 h 58"/>
              <a:gd name="T16" fmla="*/ 2147483647 w 26"/>
              <a:gd name="T17" fmla="*/ 2147483647 h 58"/>
              <a:gd name="T18" fmla="*/ 2147483647 w 26"/>
              <a:gd name="T19" fmla="*/ 2147483647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8"/>
              <a:gd name="T32" fmla="*/ 26 w 26"/>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8">
                <a:moveTo>
                  <a:pt x="14" y="1"/>
                </a:moveTo>
                <a:lnTo>
                  <a:pt x="14" y="0"/>
                </a:lnTo>
                <a:lnTo>
                  <a:pt x="0" y="56"/>
                </a:lnTo>
                <a:lnTo>
                  <a:pt x="11" y="58"/>
                </a:lnTo>
                <a:lnTo>
                  <a:pt x="26" y="2"/>
                </a:lnTo>
                <a:lnTo>
                  <a:pt x="26" y="1"/>
                </a:lnTo>
                <a:lnTo>
                  <a:pt x="26" y="2"/>
                </a:lnTo>
                <a:lnTo>
                  <a:pt x="26" y="1"/>
                </a:lnTo>
                <a:lnTo>
                  <a:pt x="14"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9" name="Freeform 222">
            <a:extLst>
              <a:ext uri="{FF2B5EF4-FFF2-40B4-BE49-F238E27FC236}">
                <a16:creationId xmlns:a16="http://schemas.microsoft.com/office/drawing/2014/main" id="{AA40E07A-9509-ECD5-A4FA-38A927597749}"/>
              </a:ext>
            </a:extLst>
          </p:cNvPr>
          <p:cNvSpPr>
            <a:spLocks/>
          </p:cNvSpPr>
          <p:nvPr/>
        </p:nvSpPr>
        <p:spPr bwMode="auto">
          <a:xfrm>
            <a:off x="3852863" y="5605463"/>
            <a:ext cx="34925" cy="325437"/>
          </a:xfrm>
          <a:custGeom>
            <a:avLst/>
            <a:gdLst>
              <a:gd name="T0" fmla="*/ 2147483647 w 22"/>
              <a:gd name="T1" fmla="*/ 0 h 205"/>
              <a:gd name="T2" fmla="*/ 2147483647 w 22"/>
              <a:gd name="T3" fmla="*/ 2147483647 h 205"/>
              <a:gd name="T4" fmla="*/ 0 w 22"/>
              <a:gd name="T5" fmla="*/ 2147483647 h 205"/>
              <a:gd name="T6" fmla="*/ 2147483647 w 22"/>
              <a:gd name="T7" fmla="*/ 2147483647 h 205"/>
              <a:gd name="T8" fmla="*/ 2147483647 w 22"/>
              <a:gd name="T9" fmla="*/ 2147483647 h 205"/>
              <a:gd name="T10" fmla="*/ 2147483647 w 22"/>
              <a:gd name="T11" fmla="*/ 2147483647 h 205"/>
              <a:gd name="T12" fmla="*/ 2147483647 w 22"/>
              <a:gd name="T13" fmla="*/ 0 h 205"/>
              <a:gd name="T14" fmla="*/ 0 60000 65536"/>
              <a:gd name="T15" fmla="*/ 0 60000 65536"/>
              <a:gd name="T16" fmla="*/ 0 60000 65536"/>
              <a:gd name="T17" fmla="*/ 0 60000 65536"/>
              <a:gd name="T18" fmla="*/ 0 60000 65536"/>
              <a:gd name="T19" fmla="*/ 0 60000 65536"/>
              <a:gd name="T20" fmla="*/ 0 60000 65536"/>
              <a:gd name="T21" fmla="*/ 0 w 22"/>
              <a:gd name="T22" fmla="*/ 0 h 205"/>
              <a:gd name="T23" fmla="*/ 22 w 22"/>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5">
                <a:moveTo>
                  <a:pt x="10" y="0"/>
                </a:moveTo>
                <a:lnTo>
                  <a:pt x="10" y="1"/>
                </a:lnTo>
                <a:lnTo>
                  <a:pt x="0" y="205"/>
                </a:lnTo>
                <a:lnTo>
                  <a:pt x="12" y="205"/>
                </a:lnTo>
                <a:lnTo>
                  <a:pt x="22" y="1"/>
                </a:lnTo>
                <a:lnTo>
                  <a:pt x="22" y="2"/>
                </a:lnTo>
                <a:lnTo>
                  <a:pt x="10"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0" name="Freeform 223">
            <a:extLst>
              <a:ext uri="{FF2B5EF4-FFF2-40B4-BE49-F238E27FC236}">
                <a16:creationId xmlns:a16="http://schemas.microsoft.com/office/drawing/2014/main" id="{907F9BFB-3385-35D0-BF2D-7D0654758735}"/>
              </a:ext>
            </a:extLst>
          </p:cNvPr>
          <p:cNvSpPr>
            <a:spLocks/>
          </p:cNvSpPr>
          <p:nvPr/>
        </p:nvSpPr>
        <p:spPr bwMode="auto">
          <a:xfrm>
            <a:off x="3868738" y="5511800"/>
            <a:ext cx="33337" cy="96838"/>
          </a:xfrm>
          <a:custGeom>
            <a:avLst/>
            <a:gdLst>
              <a:gd name="T0" fmla="*/ 2147483647 w 21"/>
              <a:gd name="T1" fmla="*/ 0 h 61"/>
              <a:gd name="T2" fmla="*/ 2147483647 w 21"/>
              <a:gd name="T3" fmla="*/ 2147483647 h 61"/>
              <a:gd name="T4" fmla="*/ 0 w 21"/>
              <a:gd name="T5" fmla="*/ 2147483647 h 61"/>
              <a:gd name="T6" fmla="*/ 2147483647 w 21"/>
              <a:gd name="T7" fmla="*/ 2147483647 h 61"/>
              <a:gd name="T8" fmla="*/ 2147483647 w 21"/>
              <a:gd name="T9" fmla="*/ 2147483647 h 61"/>
              <a:gd name="T10" fmla="*/ 2147483647 w 21"/>
              <a:gd name="T11" fmla="*/ 2147483647 h 61"/>
              <a:gd name="T12" fmla="*/ 2147483647 w 21"/>
              <a:gd name="T13" fmla="*/ 0 h 61"/>
              <a:gd name="T14" fmla="*/ 2147483647 w 21"/>
              <a:gd name="T15" fmla="*/ 0 h 61"/>
              <a:gd name="T16" fmla="*/ 2147483647 w 21"/>
              <a:gd name="T17" fmla="*/ 2147483647 h 61"/>
              <a:gd name="T18" fmla="*/ 2147483647 w 2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61"/>
              <a:gd name="T32" fmla="*/ 21 w 2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61">
                <a:moveTo>
                  <a:pt x="11" y="0"/>
                </a:moveTo>
                <a:lnTo>
                  <a:pt x="10" y="1"/>
                </a:lnTo>
                <a:lnTo>
                  <a:pt x="0" y="59"/>
                </a:lnTo>
                <a:lnTo>
                  <a:pt x="12" y="61"/>
                </a:lnTo>
                <a:lnTo>
                  <a:pt x="21" y="3"/>
                </a:lnTo>
                <a:lnTo>
                  <a:pt x="20" y="4"/>
                </a:lnTo>
                <a:lnTo>
                  <a:pt x="11" y="0"/>
                </a:lnTo>
                <a:lnTo>
                  <a:pt x="10" y="0"/>
                </a:lnTo>
                <a:lnTo>
                  <a:pt x="10" y="1"/>
                </a:lnTo>
                <a:lnTo>
                  <a:pt x="1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1" name="Freeform 224">
            <a:extLst>
              <a:ext uri="{FF2B5EF4-FFF2-40B4-BE49-F238E27FC236}">
                <a16:creationId xmlns:a16="http://schemas.microsoft.com/office/drawing/2014/main" id="{5269D202-E607-E088-4550-828C32A37463}"/>
              </a:ext>
            </a:extLst>
          </p:cNvPr>
          <p:cNvSpPr>
            <a:spLocks/>
          </p:cNvSpPr>
          <p:nvPr/>
        </p:nvSpPr>
        <p:spPr bwMode="auto">
          <a:xfrm>
            <a:off x="3886200" y="5408613"/>
            <a:ext cx="69850" cy="109537"/>
          </a:xfrm>
          <a:custGeom>
            <a:avLst/>
            <a:gdLst>
              <a:gd name="T0" fmla="*/ 2147483647 w 44"/>
              <a:gd name="T1" fmla="*/ 2147483647 h 69"/>
              <a:gd name="T2" fmla="*/ 2147483647 w 44"/>
              <a:gd name="T3" fmla="*/ 0 h 69"/>
              <a:gd name="T4" fmla="*/ 0 w 44"/>
              <a:gd name="T5" fmla="*/ 2147483647 h 69"/>
              <a:gd name="T6" fmla="*/ 2147483647 w 44"/>
              <a:gd name="T7" fmla="*/ 2147483647 h 69"/>
              <a:gd name="T8" fmla="*/ 2147483647 w 44"/>
              <a:gd name="T9" fmla="*/ 2147483647 h 69"/>
              <a:gd name="T10" fmla="*/ 2147483647 w 44"/>
              <a:gd name="T11" fmla="*/ 2147483647 h 69"/>
              <a:gd name="T12" fmla="*/ 2147483647 w 44"/>
              <a:gd name="T13" fmla="*/ 2147483647 h 69"/>
              <a:gd name="T14" fmla="*/ 2147483647 w 44"/>
              <a:gd name="T15" fmla="*/ 2147483647 h 69"/>
              <a:gd name="T16" fmla="*/ 2147483647 w 44"/>
              <a:gd name="T17" fmla="*/ 2147483647 h 69"/>
              <a:gd name="T18" fmla="*/ 2147483647 w 44"/>
              <a:gd name="T19" fmla="*/ 2147483647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69"/>
              <a:gd name="T32" fmla="*/ 44 w 44"/>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69">
                <a:moveTo>
                  <a:pt x="33" y="1"/>
                </a:moveTo>
                <a:lnTo>
                  <a:pt x="34" y="0"/>
                </a:lnTo>
                <a:lnTo>
                  <a:pt x="0" y="65"/>
                </a:lnTo>
                <a:lnTo>
                  <a:pt x="9" y="69"/>
                </a:lnTo>
                <a:lnTo>
                  <a:pt x="43" y="4"/>
                </a:lnTo>
                <a:lnTo>
                  <a:pt x="44" y="3"/>
                </a:lnTo>
                <a:lnTo>
                  <a:pt x="43" y="4"/>
                </a:lnTo>
                <a:lnTo>
                  <a:pt x="44" y="4"/>
                </a:lnTo>
                <a:lnTo>
                  <a:pt x="44" y="3"/>
                </a:lnTo>
                <a:lnTo>
                  <a:pt x="33"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2" name="Freeform 225">
            <a:extLst>
              <a:ext uri="{FF2B5EF4-FFF2-40B4-BE49-F238E27FC236}">
                <a16:creationId xmlns:a16="http://schemas.microsoft.com/office/drawing/2014/main" id="{512E65B7-DEAF-A539-9017-DA85EA4221E5}"/>
              </a:ext>
            </a:extLst>
          </p:cNvPr>
          <p:cNvSpPr>
            <a:spLocks/>
          </p:cNvSpPr>
          <p:nvPr/>
        </p:nvSpPr>
        <p:spPr bwMode="auto">
          <a:xfrm>
            <a:off x="3938588" y="5348288"/>
            <a:ext cx="34925" cy="65087"/>
          </a:xfrm>
          <a:custGeom>
            <a:avLst/>
            <a:gdLst>
              <a:gd name="T0" fmla="*/ 2147483647 w 22"/>
              <a:gd name="T1" fmla="*/ 0 h 41"/>
              <a:gd name="T2" fmla="*/ 2147483647 w 22"/>
              <a:gd name="T3" fmla="*/ 2147483647 h 41"/>
              <a:gd name="T4" fmla="*/ 0 w 22"/>
              <a:gd name="T5" fmla="*/ 2147483647 h 41"/>
              <a:gd name="T6" fmla="*/ 2147483647 w 22"/>
              <a:gd name="T7" fmla="*/ 2147483647 h 41"/>
              <a:gd name="T8" fmla="*/ 2147483647 w 22"/>
              <a:gd name="T9" fmla="*/ 2147483647 h 41"/>
              <a:gd name="T10" fmla="*/ 2147483647 w 22"/>
              <a:gd name="T11" fmla="*/ 2147483647 h 41"/>
              <a:gd name="T12" fmla="*/ 2147483647 w 22"/>
              <a:gd name="T13" fmla="*/ 0 h 41"/>
              <a:gd name="T14" fmla="*/ 0 60000 65536"/>
              <a:gd name="T15" fmla="*/ 0 60000 65536"/>
              <a:gd name="T16" fmla="*/ 0 60000 65536"/>
              <a:gd name="T17" fmla="*/ 0 60000 65536"/>
              <a:gd name="T18" fmla="*/ 0 60000 65536"/>
              <a:gd name="T19" fmla="*/ 0 60000 65536"/>
              <a:gd name="T20" fmla="*/ 0 60000 65536"/>
              <a:gd name="T21" fmla="*/ 0 w 22"/>
              <a:gd name="T22" fmla="*/ 0 h 41"/>
              <a:gd name="T23" fmla="*/ 22 w 2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1">
                <a:moveTo>
                  <a:pt x="11" y="0"/>
                </a:moveTo>
                <a:lnTo>
                  <a:pt x="11" y="2"/>
                </a:lnTo>
                <a:lnTo>
                  <a:pt x="0" y="39"/>
                </a:lnTo>
                <a:lnTo>
                  <a:pt x="11" y="41"/>
                </a:lnTo>
                <a:lnTo>
                  <a:pt x="22" y="4"/>
                </a:lnTo>
                <a:lnTo>
                  <a:pt x="22" y="5"/>
                </a:lnTo>
                <a:lnTo>
                  <a:pt x="1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3" name="Freeform 226">
            <a:extLst>
              <a:ext uri="{FF2B5EF4-FFF2-40B4-BE49-F238E27FC236}">
                <a16:creationId xmlns:a16="http://schemas.microsoft.com/office/drawing/2014/main" id="{381158A1-FACD-1744-82C3-3F57A6C1B077}"/>
              </a:ext>
            </a:extLst>
          </p:cNvPr>
          <p:cNvSpPr>
            <a:spLocks/>
          </p:cNvSpPr>
          <p:nvPr/>
        </p:nvSpPr>
        <p:spPr bwMode="auto">
          <a:xfrm>
            <a:off x="3956050" y="5259388"/>
            <a:ext cx="49213" cy="96837"/>
          </a:xfrm>
          <a:custGeom>
            <a:avLst/>
            <a:gdLst>
              <a:gd name="T0" fmla="*/ 2147483647 w 31"/>
              <a:gd name="T1" fmla="*/ 0 h 61"/>
              <a:gd name="T2" fmla="*/ 2147483647 w 31"/>
              <a:gd name="T3" fmla="*/ 2147483647 h 61"/>
              <a:gd name="T4" fmla="*/ 0 w 31"/>
              <a:gd name="T5" fmla="*/ 2147483647 h 61"/>
              <a:gd name="T6" fmla="*/ 2147483647 w 31"/>
              <a:gd name="T7" fmla="*/ 2147483647 h 61"/>
              <a:gd name="T8" fmla="*/ 2147483647 w 31"/>
              <a:gd name="T9" fmla="*/ 2147483647 h 61"/>
              <a:gd name="T10" fmla="*/ 2147483647 w 31"/>
              <a:gd name="T11" fmla="*/ 2147483647 h 61"/>
              <a:gd name="T12" fmla="*/ 2147483647 w 31"/>
              <a:gd name="T13" fmla="*/ 0 h 61"/>
              <a:gd name="T14" fmla="*/ 2147483647 w 31"/>
              <a:gd name="T15" fmla="*/ 2147483647 h 61"/>
              <a:gd name="T16" fmla="*/ 2147483647 w 31"/>
              <a:gd name="T17" fmla="*/ 2147483647 h 61"/>
              <a:gd name="T18" fmla="*/ 2147483647 w 3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61"/>
              <a:gd name="T32" fmla="*/ 31 w 3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61">
                <a:moveTo>
                  <a:pt x="20" y="0"/>
                </a:moveTo>
                <a:lnTo>
                  <a:pt x="19" y="1"/>
                </a:lnTo>
                <a:lnTo>
                  <a:pt x="0" y="56"/>
                </a:lnTo>
                <a:lnTo>
                  <a:pt x="11" y="61"/>
                </a:lnTo>
                <a:lnTo>
                  <a:pt x="31" y="5"/>
                </a:lnTo>
                <a:lnTo>
                  <a:pt x="30" y="6"/>
                </a:lnTo>
                <a:lnTo>
                  <a:pt x="20" y="0"/>
                </a:lnTo>
                <a:lnTo>
                  <a:pt x="19" y="1"/>
                </a:lnTo>
                <a:lnTo>
                  <a:pt x="20"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4" name="Freeform 227">
            <a:extLst>
              <a:ext uri="{FF2B5EF4-FFF2-40B4-BE49-F238E27FC236}">
                <a16:creationId xmlns:a16="http://schemas.microsoft.com/office/drawing/2014/main" id="{E563EF40-ECD5-8A00-A969-45EF1B1EDBE1}"/>
              </a:ext>
            </a:extLst>
          </p:cNvPr>
          <p:cNvSpPr>
            <a:spLocks/>
          </p:cNvSpPr>
          <p:nvPr/>
        </p:nvSpPr>
        <p:spPr bwMode="auto">
          <a:xfrm>
            <a:off x="3987800" y="5159375"/>
            <a:ext cx="73025" cy="109538"/>
          </a:xfrm>
          <a:custGeom>
            <a:avLst/>
            <a:gdLst>
              <a:gd name="T0" fmla="*/ 2147483647 w 46"/>
              <a:gd name="T1" fmla="*/ 0 h 69"/>
              <a:gd name="T2" fmla="*/ 2147483647 w 46"/>
              <a:gd name="T3" fmla="*/ 2147483647 h 69"/>
              <a:gd name="T4" fmla="*/ 0 w 46"/>
              <a:gd name="T5" fmla="*/ 2147483647 h 69"/>
              <a:gd name="T6" fmla="*/ 2147483647 w 46"/>
              <a:gd name="T7" fmla="*/ 2147483647 h 69"/>
              <a:gd name="T8" fmla="*/ 2147483647 w 46"/>
              <a:gd name="T9" fmla="*/ 2147483647 h 69"/>
              <a:gd name="T10" fmla="*/ 2147483647 w 46"/>
              <a:gd name="T11" fmla="*/ 2147483647 h 69"/>
              <a:gd name="T12" fmla="*/ 2147483647 w 46"/>
              <a:gd name="T13" fmla="*/ 0 h 69"/>
              <a:gd name="T14" fmla="*/ 2147483647 w 46"/>
              <a:gd name="T15" fmla="*/ 2147483647 h 69"/>
              <a:gd name="T16" fmla="*/ 2147483647 w 46"/>
              <a:gd name="T17" fmla="*/ 2147483647 h 69"/>
              <a:gd name="T18" fmla="*/ 2147483647 w 46"/>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69"/>
              <a:gd name="T32" fmla="*/ 46 w 46"/>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69">
                <a:moveTo>
                  <a:pt x="37" y="0"/>
                </a:moveTo>
                <a:lnTo>
                  <a:pt x="37" y="1"/>
                </a:lnTo>
                <a:lnTo>
                  <a:pt x="0" y="63"/>
                </a:lnTo>
                <a:lnTo>
                  <a:pt x="10" y="69"/>
                </a:lnTo>
                <a:lnTo>
                  <a:pt x="46" y="8"/>
                </a:lnTo>
                <a:lnTo>
                  <a:pt x="46" y="9"/>
                </a:lnTo>
                <a:lnTo>
                  <a:pt x="37" y="0"/>
                </a:lnTo>
                <a:lnTo>
                  <a:pt x="37" y="1"/>
                </a:lnTo>
                <a:lnTo>
                  <a:pt x="3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5" name="Freeform 228">
            <a:extLst>
              <a:ext uri="{FF2B5EF4-FFF2-40B4-BE49-F238E27FC236}">
                <a16:creationId xmlns:a16="http://schemas.microsoft.com/office/drawing/2014/main" id="{FFFE7417-2D34-BF5B-6278-3D86BD0CAA77}"/>
              </a:ext>
            </a:extLst>
          </p:cNvPr>
          <p:cNvSpPr>
            <a:spLocks/>
          </p:cNvSpPr>
          <p:nvPr/>
        </p:nvSpPr>
        <p:spPr bwMode="auto">
          <a:xfrm>
            <a:off x="4046538" y="5030788"/>
            <a:ext cx="142875" cy="142875"/>
          </a:xfrm>
          <a:custGeom>
            <a:avLst/>
            <a:gdLst>
              <a:gd name="T0" fmla="*/ 2147483647 w 90"/>
              <a:gd name="T1" fmla="*/ 0 h 90"/>
              <a:gd name="T2" fmla="*/ 2147483647 w 90"/>
              <a:gd name="T3" fmla="*/ 0 h 90"/>
              <a:gd name="T4" fmla="*/ 0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0 h 90"/>
              <a:gd name="T14" fmla="*/ 0 60000 65536"/>
              <a:gd name="T15" fmla="*/ 0 60000 65536"/>
              <a:gd name="T16" fmla="*/ 0 60000 65536"/>
              <a:gd name="T17" fmla="*/ 0 60000 65536"/>
              <a:gd name="T18" fmla="*/ 0 60000 65536"/>
              <a:gd name="T19" fmla="*/ 0 60000 65536"/>
              <a:gd name="T20" fmla="*/ 0 60000 65536"/>
              <a:gd name="T21" fmla="*/ 0 w 90"/>
              <a:gd name="T22" fmla="*/ 0 h 90"/>
              <a:gd name="T23" fmla="*/ 90 w 9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0">
                <a:moveTo>
                  <a:pt x="82" y="0"/>
                </a:moveTo>
                <a:lnTo>
                  <a:pt x="80" y="0"/>
                </a:lnTo>
                <a:lnTo>
                  <a:pt x="0" y="81"/>
                </a:lnTo>
                <a:lnTo>
                  <a:pt x="9" y="90"/>
                </a:lnTo>
                <a:lnTo>
                  <a:pt x="90" y="10"/>
                </a:lnTo>
                <a:lnTo>
                  <a:pt x="88" y="10"/>
                </a:lnTo>
                <a:lnTo>
                  <a:pt x="82"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6" name="Freeform 229">
            <a:extLst>
              <a:ext uri="{FF2B5EF4-FFF2-40B4-BE49-F238E27FC236}">
                <a16:creationId xmlns:a16="http://schemas.microsoft.com/office/drawing/2014/main" id="{E6D02874-AC06-2EBE-9D23-E9B80FDC95F0}"/>
              </a:ext>
            </a:extLst>
          </p:cNvPr>
          <p:cNvSpPr>
            <a:spLocks/>
          </p:cNvSpPr>
          <p:nvPr/>
        </p:nvSpPr>
        <p:spPr bwMode="auto">
          <a:xfrm>
            <a:off x="4176713" y="4949825"/>
            <a:ext cx="112712" cy="96838"/>
          </a:xfrm>
          <a:custGeom>
            <a:avLst/>
            <a:gdLst>
              <a:gd name="T0" fmla="*/ 2147483647 w 71"/>
              <a:gd name="T1" fmla="*/ 0 h 61"/>
              <a:gd name="T2" fmla="*/ 2147483647 w 71"/>
              <a:gd name="T3" fmla="*/ 2147483647 h 61"/>
              <a:gd name="T4" fmla="*/ 0 w 71"/>
              <a:gd name="T5" fmla="*/ 2147483647 h 61"/>
              <a:gd name="T6" fmla="*/ 2147483647 w 71"/>
              <a:gd name="T7" fmla="*/ 2147483647 h 61"/>
              <a:gd name="T8" fmla="*/ 2147483647 w 71"/>
              <a:gd name="T9" fmla="*/ 2147483647 h 61"/>
              <a:gd name="T10" fmla="*/ 2147483647 w 71"/>
              <a:gd name="T11" fmla="*/ 2147483647 h 61"/>
              <a:gd name="T12" fmla="*/ 2147483647 w 71"/>
              <a:gd name="T13" fmla="*/ 0 h 61"/>
              <a:gd name="T14" fmla="*/ 2147483647 w 71"/>
              <a:gd name="T15" fmla="*/ 2147483647 h 61"/>
              <a:gd name="T16" fmla="*/ 2147483647 w 71"/>
              <a:gd name="T17" fmla="*/ 2147483647 h 61"/>
              <a:gd name="T18" fmla="*/ 2147483647 w 7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61"/>
              <a:gd name="T32" fmla="*/ 71 w 7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61">
                <a:moveTo>
                  <a:pt x="65" y="0"/>
                </a:moveTo>
                <a:lnTo>
                  <a:pt x="64" y="1"/>
                </a:lnTo>
                <a:lnTo>
                  <a:pt x="0" y="51"/>
                </a:lnTo>
                <a:lnTo>
                  <a:pt x="6" y="61"/>
                </a:lnTo>
                <a:lnTo>
                  <a:pt x="71" y="11"/>
                </a:lnTo>
                <a:lnTo>
                  <a:pt x="70" y="12"/>
                </a:lnTo>
                <a:lnTo>
                  <a:pt x="65" y="0"/>
                </a:lnTo>
                <a:lnTo>
                  <a:pt x="64" y="1"/>
                </a:lnTo>
                <a:lnTo>
                  <a:pt x="6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7" name="Freeform 230">
            <a:extLst>
              <a:ext uri="{FF2B5EF4-FFF2-40B4-BE49-F238E27FC236}">
                <a16:creationId xmlns:a16="http://schemas.microsoft.com/office/drawing/2014/main" id="{87F9EE02-7116-15F0-5A1C-AA722E1AFF8B}"/>
              </a:ext>
            </a:extLst>
          </p:cNvPr>
          <p:cNvSpPr>
            <a:spLocks/>
          </p:cNvSpPr>
          <p:nvPr/>
        </p:nvSpPr>
        <p:spPr bwMode="auto">
          <a:xfrm>
            <a:off x="4279900" y="4897438"/>
            <a:ext cx="134938" cy="71437"/>
          </a:xfrm>
          <a:custGeom>
            <a:avLst/>
            <a:gdLst>
              <a:gd name="T0" fmla="*/ 2147483647 w 85"/>
              <a:gd name="T1" fmla="*/ 0 h 45"/>
              <a:gd name="T2" fmla="*/ 2147483647 w 85"/>
              <a:gd name="T3" fmla="*/ 0 h 45"/>
              <a:gd name="T4" fmla="*/ 0 w 85"/>
              <a:gd name="T5" fmla="*/ 2147483647 h 45"/>
              <a:gd name="T6" fmla="*/ 2147483647 w 85"/>
              <a:gd name="T7" fmla="*/ 2147483647 h 45"/>
              <a:gd name="T8" fmla="*/ 2147483647 w 85"/>
              <a:gd name="T9" fmla="*/ 2147483647 h 45"/>
              <a:gd name="T10" fmla="*/ 2147483647 w 85"/>
              <a:gd name="T11" fmla="*/ 2147483647 h 45"/>
              <a:gd name="T12" fmla="*/ 2147483647 w 85"/>
              <a:gd name="T13" fmla="*/ 0 h 45"/>
              <a:gd name="T14" fmla="*/ 2147483647 w 85"/>
              <a:gd name="T15" fmla="*/ 0 h 45"/>
              <a:gd name="T16" fmla="*/ 2147483647 w 85"/>
              <a:gd name="T17" fmla="*/ 0 h 45"/>
              <a:gd name="T18" fmla="*/ 2147483647 w 85"/>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5"/>
              <a:gd name="T32" fmla="*/ 85 w 85"/>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5">
                <a:moveTo>
                  <a:pt x="81" y="0"/>
                </a:moveTo>
                <a:lnTo>
                  <a:pt x="80" y="0"/>
                </a:lnTo>
                <a:lnTo>
                  <a:pt x="0" y="33"/>
                </a:lnTo>
                <a:lnTo>
                  <a:pt x="5" y="45"/>
                </a:lnTo>
                <a:lnTo>
                  <a:pt x="85" y="12"/>
                </a:lnTo>
                <a:lnTo>
                  <a:pt x="83" y="12"/>
                </a:lnTo>
                <a:lnTo>
                  <a:pt x="81" y="0"/>
                </a:lnTo>
                <a:lnTo>
                  <a:pt x="80" y="0"/>
                </a:lnTo>
                <a:lnTo>
                  <a:pt x="8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8" name="Freeform 231">
            <a:extLst>
              <a:ext uri="{FF2B5EF4-FFF2-40B4-BE49-F238E27FC236}">
                <a16:creationId xmlns:a16="http://schemas.microsoft.com/office/drawing/2014/main" id="{9BF31606-F5C7-52A6-51A4-6BA3BA5D79A2}"/>
              </a:ext>
            </a:extLst>
          </p:cNvPr>
          <p:cNvSpPr>
            <a:spLocks/>
          </p:cNvSpPr>
          <p:nvPr/>
        </p:nvSpPr>
        <p:spPr bwMode="auto">
          <a:xfrm>
            <a:off x="4408488" y="4867275"/>
            <a:ext cx="160337" cy="49213"/>
          </a:xfrm>
          <a:custGeom>
            <a:avLst/>
            <a:gdLst>
              <a:gd name="T0" fmla="*/ 2147483647 w 101"/>
              <a:gd name="T1" fmla="*/ 0 h 31"/>
              <a:gd name="T2" fmla="*/ 2147483647 w 101"/>
              <a:gd name="T3" fmla="*/ 0 h 31"/>
              <a:gd name="T4" fmla="*/ 0 w 101"/>
              <a:gd name="T5" fmla="*/ 2147483647 h 31"/>
              <a:gd name="T6" fmla="*/ 2147483647 w 101"/>
              <a:gd name="T7" fmla="*/ 2147483647 h 31"/>
              <a:gd name="T8" fmla="*/ 2147483647 w 101"/>
              <a:gd name="T9" fmla="*/ 2147483647 h 31"/>
              <a:gd name="T10" fmla="*/ 2147483647 w 101"/>
              <a:gd name="T11" fmla="*/ 2147483647 h 31"/>
              <a:gd name="T12" fmla="*/ 2147483647 w 101"/>
              <a:gd name="T13" fmla="*/ 0 h 31"/>
              <a:gd name="T14" fmla="*/ 0 60000 65536"/>
              <a:gd name="T15" fmla="*/ 0 60000 65536"/>
              <a:gd name="T16" fmla="*/ 0 60000 65536"/>
              <a:gd name="T17" fmla="*/ 0 60000 65536"/>
              <a:gd name="T18" fmla="*/ 0 60000 65536"/>
              <a:gd name="T19" fmla="*/ 0 60000 65536"/>
              <a:gd name="T20" fmla="*/ 0 60000 65536"/>
              <a:gd name="T21" fmla="*/ 0 w 101"/>
              <a:gd name="T22" fmla="*/ 0 h 31"/>
              <a:gd name="T23" fmla="*/ 101 w 10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1">
                <a:moveTo>
                  <a:pt x="99" y="0"/>
                </a:moveTo>
                <a:lnTo>
                  <a:pt x="99" y="0"/>
                </a:lnTo>
                <a:lnTo>
                  <a:pt x="0" y="19"/>
                </a:lnTo>
                <a:lnTo>
                  <a:pt x="2" y="31"/>
                </a:lnTo>
                <a:lnTo>
                  <a:pt x="101" y="11"/>
                </a:lnTo>
                <a:lnTo>
                  <a:pt x="99"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9" name="Freeform 232">
            <a:extLst>
              <a:ext uri="{FF2B5EF4-FFF2-40B4-BE49-F238E27FC236}">
                <a16:creationId xmlns:a16="http://schemas.microsoft.com/office/drawing/2014/main" id="{FFD0FA48-CE8D-6788-AC68-EB6BFF92CAD7}"/>
              </a:ext>
            </a:extLst>
          </p:cNvPr>
          <p:cNvSpPr>
            <a:spLocks/>
          </p:cNvSpPr>
          <p:nvPr/>
        </p:nvSpPr>
        <p:spPr bwMode="auto">
          <a:xfrm>
            <a:off x="4565650" y="4848225"/>
            <a:ext cx="125413" cy="36513"/>
          </a:xfrm>
          <a:custGeom>
            <a:avLst/>
            <a:gdLst>
              <a:gd name="T0" fmla="*/ 2147483647 w 79"/>
              <a:gd name="T1" fmla="*/ 2147483647 h 23"/>
              <a:gd name="T2" fmla="*/ 2147483647 w 79"/>
              <a:gd name="T3" fmla="*/ 0 h 23"/>
              <a:gd name="T4" fmla="*/ 0 w 79"/>
              <a:gd name="T5" fmla="*/ 2147483647 h 23"/>
              <a:gd name="T6" fmla="*/ 2147483647 w 79"/>
              <a:gd name="T7" fmla="*/ 2147483647 h 23"/>
              <a:gd name="T8" fmla="*/ 2147483647 w 79"/>
              <a:gd name="T9" fmla="*/ 2147483647 h 23"/>
              <a:gd name="T10" fmla="*/ 2147483647 w 79"/>
              <a:gd name="T11" fmla="*/ 2147483647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3"/>
              <a:gd name="T32" fmla="*/ 79 w 7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3">
                <a:moveTo>
                  <a:pt x="70" y="2"/>
                </a:moveTo>
                <a:lnTo>
                  <a:pt x="74" y="0"/>
                </a:lnTo>
                <a:lnTo>
                  <a:pt x="0" y="12"/>
                </a:lnTo>
                <a:lnTo>
                  <a:pt x="2" y="23"/>
                </a:lnTo>
                <a:lnTo>
                  <a:pt x="76" y="11"/>
                </a:lnTo>
                <a:lnTo>
                  <a:pt x="79" y="9"/>
                </a:lnTo>
                <a:lnTo>
                  <a:pt x="76" y="11"/>
                </a:lnTo>
                <a:lnTo>
                  <a:pt x="78" y="11"/>
                </a:lnTo>
                <a:lnTo>
                  <a:pt x="79" y="9"/>
                </a:lnTo>
                <a:lnTo>
                  <a:pt x="70"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0" name="Freeform 233">
            <a:extLst>
              <a:ext uri="{FF2B5EF4-FFF2-40B4-BE49-F238E27FC236}">
                <a16:creationId xmlns:a16="http://schemas.microsoft.com/office/drawing/2014/main" id="{DF3EBDA8-A9D7-87AA-1D1D-A3ADD141EBFA}"/>
              </a:ext>
            </a:extLst>
          </p:cNvPr>
          <p:cNvSpPr>
            <a:spLocks/>
          </p:cNvSpPr>
          <p:nvPr/>
        </p:nvSpPr>
        <p:spPr bwMode="auto">
          <a:xfrm>
            <a:off x="4676775" y="4791075"/>
            <a:ext cx="52388" cy="71438"/>
          </a:xfrm>
          <a:custGeom>
            <a:avLst/>
            <a:gdLst>
              <a:gd name="T0" fmla="*/ 2147483647 w 33"/>
              <a:gd name="T1" fmla="*/ 0 h 45"/>
              <a:gd name="T2" fmla="*/ 2147483647 w 33"/>
              <a:gd name="T3" fmla="*/ 2147483647 h 45"/>
              <a:gd name="T4" fmla="*/ 0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0 h 45"/>
              <a:gd name="T14" fmla="*/ 2147483647 w 33"/>
              <a:gd name="T15" fmla="*/ 2147483647 h 45"/>
              <a:gd name="T16" fmla="*/ 2147483647 w 33"/>
              <a:gd name="T17" fmla="*/ 2147483647 h 45"/>
              <a:gd name="T18" fmla="*/ 2147483647 w 33"/>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45"/>
              <a:gd name="T32" fmla="*/ 33 w 33"/>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45">
                <a:moveTo>
                  <a:pt x="25" y="0"/>
                </a:moveTo>
                <a:lnTo>
                  <a:pt x="24" y="2"/>
                </a:lnTo>
                <a:lnTo>
                  <a:pt x="0" y="38"/>
                </a:lnTo>
                <a:lnTo>
                  <a:pt x="9" y="45"/>
                </a:lnTo>
                <a:lnTo>
                  <a:pt x="33" y="8"/>
                </a:lnTo>
                <a:lnTo>
                  <a:pt x="32" y="9"/>
                </a:lnTo>
                <a:lnTo>
                  <a:pt x="25" y="0"/>
                </a:lnTo>
                <a:lnTo>
                  <a:pt x="24" y="2"/>
                </a:lnTo>
                <a:lnTo>
                  <a:pt x="2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1" name="Freeform 234">
            <a:extLst>
              <a:ext uri="{FF2B5EF4-FFF2-40B4-BE49-F238E27FC236}">
                <a16:creationId xmlns:a16="http://schemas.microsoft.com/office/drawing/2014/main" id="{7342AFE4-D419-55CA-8954-69F2655511F8}"/>
              </a:ext>
            </a:extLst>
          </p:cNvPr>
          <p:cNvSpPr>
            <a:spLocks/>
          </p:cNvSpPr>
          <p:nvPr/>
        </p:nvSpPr>
        <p:spPr bwMode="auto">
          <a:xfrm>
            <a:off x="4716463" y="4718050"/>
            <a:ext cx="114300" cy="87313"/>
          </a:xfrm>
          <a:custGeom>
            <a:avLst/>
            <a:gdLst>
              <a:gd name="T0" fmla="*/ 2147483647 w 72"/>
              <a:gd name="T1" fmla="*/ 0 h 55"/>
              <a:gd name="T2" fmla="*/ 2147483647 w 72"/>
              <a:gd name="T3" fmla="*/ 0 h 55"/>
              <a:gd name="T4" fmla="*/ 0 w 72"/>
              <a:gd name="T5" fmla="*/ 2147483647 h 55"/>
              <a:gd name="T6" fmla="*/ 2147483647 w 72"/>
              <a:gd name="T7" fmla="*/ 2147483647 h 55"/>
              <a:gd name="T8" fmla="*/ 2147483647 w 72"/>
              <a:gd name="T9" fmla="*/ 2147483647 h 55"/>
              <a:gd name="T10" fmla="*/ 2147483647 w 72"/>
              <a:gd name="T11" fmla="*/ 2147483647 h 55"/>
              <a:gd name="T12" fmla="*/ 2147483647 w 72"/>
              <a:gd name="T13" fmla="*/ 0 h 55"/>
              <a:gd name="T14" fmla="*/ 0 60000 65536"/>
              <a:gd name="T15" fmla="*/ 0 60000 65536"/>
              <a:gd name="T16" fmla="*/ 0 60000 65536"/>
              <a:gd name="T17" fmla="*/ 0 60000 65536"/>
              <a:gd name="T18" fmla="*/ 0 60000 65536"/>
              <a:gd name="T19" fmla="*/ 0 60000 65536"/>
              <a:gd name="T20" fmla="*/ 0 60000 65536"/>
              <a:gd name="T21" fmla="*/ 0 w 72"/>
              <a:gd name="T22" fmla="*/ 0 h 55"/>
              <a:gd name="T23" fmla="*/ 72 w 72"/>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55">
                <a:moveTo>
                  <a:pt x="65" y="0"/>
                </a:moveTo>
                <a:lnTo>
                  <a:pt x="65" y="0"/>
                </a:lnTo>
                <a:lnTo>
                  <a:pt x="0" y="46"/>
                </a:lnTo>
                <a:lnTo>
                  <a:pt x="7" y="55"/>
                </a:lnTo>
                <a:lnTo>
                  <a:pt x="72" y="9"/>
                </a:lnTo>
                <a:lnTo>
                  <a:pt x="6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2" name="Freeform 235">
            <a:extLst>
              <a:ext uri="{FF2B5EF4-FFF2-40B4-BE49-F238E27FC236}">
                <a16:creationId xmlns:a16="http://schemas.microsoft.com/office/drawing/2014/main" id="{6B074E05-D4E9-CA39-C915-87538187222B}"/>
              </a:ext>
            </a:extLst>
          </p:cNvPr>
          <p:cNvSpPr>
            <a:spLocks/>
          </p:cNvSpPr>
          <p:nvPr/>
        </p:nvSpPr>
        <p:spPr bwMode="auto">
          <a:xfrm>
            <a:off x="4819650" y="4618038"/>
            <a:ext cx="161925" cy="114300"/>
          </a:xfrm>
          <a:custGeom>
            <a:avLst/>
            <a:gdLst>
              <a:gd name="T0" fmla="*/ 2147483647 w 102"/>
              <a:gd name="T1" fmla="*/ 0 h 72"/>
              <a:gd name="T2" fmla="*/ 2147483647 w 102"/>
              <a:gd name="T3" fmla="*/ 0 h 72"/>
              <a:gd name="T4" fmla="*/ 0 w 102"/>
              <a:gd name="T5" fmla="*/ 2147483647 h 72"/>
              <a:gd name="T6" fmla="*/ 2147483647 w 102"/>
              <a:gd name="T7" fmla="*/ 2147483647 h 72"/>
              <a:gd name="T8" fmla="*/ 2147483647 w 102"/>
              <a:gd name="T9" fmla="*/ 2147483647 h 72"/>
              <a:gd name="T10" fmla="*/ 2147483647 w 102"/>
              <a:gd name="T11" fmla="*/ 2147483647 h 72"/>
              <a:gd name="T12" fmla="*/ 2147483647 w 102"/>
              <a:gd name="T13" fmla="*/ 0 h 72"/>
              <a:gd name="T14" fmla="*/ 0 60000 65536"/>
              <a:gd name="T15" fmla="*/ 0 60000 65536"/>
              <a:gd name="T16" fmla="*/ 0 60000 65536"/>
              <a:gd name="T17" fmla="*/ 0 60000 65536"/>
              <a:gd name="T18" fmla="*/ 0 60000 65536"/>
              <a:gd name="T19" fmla="*/ 0 60000 65536"/>
              <a:gd name="T20" fmla="*/ 0 60000 65536"/>
              <a:gd name="T21" fmla="*/ 0 w 102"/>
              <a:gd name="T22" fmla="*/ 0 h 72"/>
              <a:gd name="T23" fmla="*/ 102 w 10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2">
                <a:moveTo>
                  <a:pt x="96" y="0"/>
                </a:moveTo>
                <a:lnTo>
                  <a:pt x="96" y="0"/>
                </a:lnTo>
                <a:lnTo>
                  <a:pt x="0" y="63"/>
                </a:lnTo>
                <a:lnTo>
                  <a:pt x="7" y="72"/>
                </a:lnTo>
                <a:lnTo>
                  <a:pt x="102" y="9"/>
                </a:lnTo>
                <a:lnTo>
                  <a:pt x="96"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3" name="Freeform 236">
            <a:extLst>
              <a:ext uri="{FF2B5EF4-FFF2-40B4-BE49-F238E27FC236}">
                <a16:creationId xmlns:a16="http://schemas.microsoft.com/office/drawing/2014/main" id="{0C3E0B8C-0739-C2C7-88B3-DEDD43773E7B}"/>
              </a:ext>
            </a:extLst>
          </p:cNvPr>
          <p:cNvSpPr>
            <a:spLocks/>
          </p:cNvSpPr>
          <p:nvPr/>
        </p:nvSpPr>
        <p:spPr bwMode="auto">
          <a:xfrm>
            <a:off x="4972050" y="4559300"/>
            <a:ext cx="103188" cy="73025"/>
          </a:xfrm>
          <a:custGeom>
            <a:avLst/>
            <a:gdLst>
              <a:gd name="T0" fmla="*/ 2147483647 w 65"/>
              <a:gd name="T1" fmla="*/ 0 h 46"/>
              <a:gd name="T2" fmla="*/ 2147483647 w 65"/>
              <a:gd name="T3" fmla="*/ 2147483647 h 46"/>
              <a:gd name="T4" fmla="*/ 0 w 65"/>
              <a:gd name="T5" fmla="*/ 2147483647 h 46"/>
              <a:gd name="T6" fmla="*/ 2147483647 w 65"/>
              <a:gd name="T7" fmla="*/ 2147483647 h 46"/>
              <a:gd name="T8" fmla="*/ 2147483647 w 65"/>
              <a:gd name="T9" fmla="*/ 2147483647 h 46"/>
              <a:gd name="T10" fmla="*/ 2147483647 w 65"/>
              <a:gd name="T11" fmla="*/ 2147483647 h 46"/>
              <a:gd name="T12" fmla="*/ 2147483647 w 65"/>
              <a:gd name="T13" fmla="*/ 0 h 46"/>
              <a:gd name="T14" fmla="*/ 2147483647 w 65"/>
              <a:gd name="T15" fmla="*/ 0 h 46"/>
              <a:gd name="T16" fmla="*/ 2147483647 w 65"/>
              <a:gd name="T17" fmla="*/ 2147483647 h 46"/>
              <a:gd name="T18" fmla="*/ 2147483647 w 6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46"/>
              <a:gd name="T32" fmla="*/ 65 w 65"/>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46">
                <a:moveTo>
                  <a:pt x="61" y="0"/>
                </a:moveTo>
                <a:lnTo>
                  <a:pt x="59" y="1"/>
                </a:lnTo>
                <a:lnTo>
                  <a:pt x="0" y="37"/>
                </a:lnTo>
                <a:lnTo>
                  <a:pt x="6" y="46"/>
                </a:lnTo>
                <a:lnTo>
                  <a:pt x="65" y="10"/>
                </a:lnTo>
                <a:lnTo>
                  <a:pt x="63" y="11"/>
                </a:lnTo>
                <a:lnTo>
                  <a:pt x="61" y="0"/>
                </a:lnTo>
                <a:lnTo>
                  <a:pt x="60" y="0"/>
                </a:lnTo>
                <a:lnTo>
                  <a:pt x="59" y="1"/>
                </a:lnTo>
                <a:lnTo>
                  <a:pt x="6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5324" name="Group 438">
            <a:extLst>
              <a:ext uri="{FF2B5EF4-FFF2-40B4-BE49-F238E27FC236}">
                <a16:creationId xmlns:a16="http://schemas.microsoft.com/office/drawing/2014/main" id="{F4C4B70A-5070-DC27-9090-8E347B48F0B9}"/>
              </a:ext>
            </a:extLst>
          </p:cNvPr>
          <p:cNvGrpSpPr>
            <a:grpSpLocks/>
          </p:cNvGrpSpPr>
          <p:nvPr/>
        </p:nvGrpSpPr>
        <p:grpSpPr bwMode="auto">
          <a:xfrm>
            <a:off x="3141663" y="3878263"/>
            <a:ext cx="3187700" cy="2671762"/>
            <a:chOff x="1979" y="2443"/>
            <a:chExt cx="2008" cy="1683"/>
          </a:xfrm>
        </p:grpSpPr>
        <p:sp>
          <p:nvSpPr>
            <p:cNvPr id="5398" name="Freeform 238">
              <a:extLst>
                <a:ext uri="{FF2B5EF4-FFF2-40B4-BE49-F238E27FC236}">
                  <a16:creationId xmlns:a16="http://schemas.microsoft.com/office/drawing/2014/main" id="{09359E09-15FF-0DB5-5269-7EDEF1063C7E}"/>
                </a:ext>
              </a:extLst>
            </p:cNvPr>
            <p:cNvSpPr>
              <a:spLocks/>
            </p:cNvSpPr>
            <p:nvPr/>
          </p:nvSpPr>
          <p:spPr bwMode="auto">
            <a:xfrm>
              <a:off x="3202" y="2841"/>
              <a:ext cx="42" cy="24"/>
            </a:xfrm>
            <a:custGeom>
              <a:avLst/>
              <a:gdLst>
                <a:gd name="T0" fmla="*/ 41 w 42"/>
                <a:gd name="T1" fmla="*/ 0 h 24"/>
                <a:gd name="T2" fmla="*/ 40 w 42"/>
                <a:gd name="T3" fmla="*/ 0 h 24"/>
                <a:gd name="T4" fmla="*/ 0 w 42"/>
                <a:gd name="T5" fmla="*/ 13 h 24"/>
                <a:gd name="T6" fmla="*/ 2 w 42"/>
                <a:gd name="T7" fmla="*/ 24 h 24"/>
                <a:gd name="T8" fmla="*/ 42 w 42"/>
                <a:gd name="T9" fmla="*/ 12 h 24"/>
                <a:gd name="T10" fmla="*/ 41 w 42"/>
                <a:gd name="T11" fmla="*/ 12 h 24"/>
                <a:gd name="T12" fmla="*/ 41 w 42"/>
                <a:gd name="T13" fmla="*/ 0 h 24"/>
                <a:gd name="T14" fmla="*/ 40 w 42"/>
                <a:gd name="T15" fmla="*/ 0 h 24"/>
                <a:gd name="T16" fmla="*/ 40 w 42"/>
                <a:gd name="T17" fmla="*/ 0 h 24"/>
                <a:gd name="T18" fmla="*/ 41 w 4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4"/>
                <a:gd name="T32" fmla="*/ 42 w 4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4">
                  <a:moveTo>
                    <a:pt x="41" y="0"/>
                  </a:moveTo>
                  <a:lnTo>
                    <a:pt x="40" y="0"/>
                  </a:lnTo>
                  <a:lnTo>
                    <a:pt x="0" y="13"/>
                  </a:lnTo>
                  <a:lnTo>
                    <a:pt x="2" y="24"/>
                  </a:lnTo>
                  <a:lnTo>
                    <a:pt x="42" y="12"/>
                  </a:lnTo>
                  <a:lnTo>
                    <a:pt x="41" y="12"/>
                  </a:lnTo>
                  <a:lnTo>
                    <a:pt x="41" y="0"/>
                  </a:lnTo>
                  <a:lnTo>
                    <a:pt x="40" y="0"/>
                  </a:lnTo>
                  <a:lnTo>
                    <a:pt x="41"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9" name="Freeform 239">
              <a:extLst>
                <a:ext uri="{FF2B5EF4-FFF2-40B4-BE49-F238E27FC236}">
                  <a16:creationId xmlns:a16="http://schemas.microsoft.com/office/drawing/2014/main" id="{BD229809-9685-EF92-5D6B-836DD576E8BA}"/>
                </a:ext>
              </a:extLst>
            </p:cNvPr>
            <p:cNvSpPr>
              <a:spLocks/>
            </p:cNvSpPr>
            <p:nvPr/>
          </p:nvSpPr>
          <p:spPr bwMode="auto">
            <a:xfrm>
              <a:off x="3243" y="2841"/>
              <a:ext cx="37" cy="12"/>
            </a:xfrm>
            <a:custGeom>
              <a:avLst/>
              <a:gdLst>
                <a:gd name="T0" fmla="*/ 36 w 37"/>
                <a:gd name="T1" fmla="*/ 7 h 12"/>
                <a:gd name="T2" fmla="*/ 30 w 37"/>
                <a:gd name="T3" fmla="*/ 0 h 12"/>
                <a:gd name="T4" fmla="*/ 0 w 37"/>
                <a:gd name="T5" fmla="*/ 0 h 12"/>
                <a:gd name="T6" fmla="*/ 0 w 37"/>
                <a:gd name="T7" fmla="*/ 12 h 12"/>
                <a:gd name="T8" fmla="*/ 30 w 37"/>
                <a:gd name="T9" fmla="*/ 12 h 12"/>
                <a:gd name="T10" fmla="*/ 25 w 37"/>
                <a:gd name="T11" fmla="*/ 5 h 12"/>
                <a:gd name="T12" fmla="*/ 36 w 37"/>
                <a:gd name="T13" fmla="*/ 7 h 12"/>
                <a:gd name="T14" fmla="*/ 37 w 37"/>
                <a:gd name="T15" fmla="*/ 0 h 12"/>
                <a:gd name="T16" fmla="*/ 30 w 37"/>
                <a:gd name="T17" fmla="*/ 0 h 12"/>
                <a:gd name="T18" fmla="*/ 36 w 37"/>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2"/>
                <a:gd name="T32" fmla="*/ 37 w 3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2">
                  <a:moveTo>
                    <a:pt x="36" y="7"/>
                  </a:moveTo>
                  <a:lnTo>
                    <a:pt x="30" y="0"/>
                  </a:lnTo>
                  <a:lnTo>
                    <a:pt x="0" y="0"/>
                  </a:lnTo>
                  <a:lnTo>
                    <a:pt x="0" y="12"/>
                  </a:lnTo>
                  <a:lnTo>
                    <a:pt x="30" y="12"/>
                  </a:lnTo>
                  <a:lnTo>
                    <a:pt x="25" y="5"/>
                  </a:lnTo>
                  <a:lnTo>
                    <a:pt x="36" y="7"/>
                  </a:lnTo>
                  <a:lnTo>
                    <a:pt x="37" y="0"/>
                  </a:lnTo>
                  <a:lnTo>
                    <a:pt x="30" y="0"/>
                  </a:lnTo>
                  <a:lnTo>
                    <a:pt x="36" y="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0" name="Freeform 240">
              <a:extLst>
                <a:ext uri="{FF2B5EF4-FFF2-40B4-BE49-F238E27FC236}">
                  <a16:creationId xmlns:a16="http://schemas.microsoft.com/office/drawing/2014/main" id="{560A0E7B-7C66-1788-F005-8606E3C9AF60}"/>
                </a:ext>
              </a:extLst>
            </p:cNvPr>
            <p:cNvSpPr>
              <a:spLocks/>
            </p:cNvSpPr>
            <p:nvPr/>
          </p:nvSpPr>
          <p:spPr bwMode="auto">
            <a:xfrm>
              <a:off x="3264" y="2846"/>
              <a:ext cx="15" cy="25"/>
            </a:xfrm>
            <a:custGeom>
              <a:avLst/>
              <a:gdLst>
                <a:gd name="T0" fmla="*/ 8 w 15"/>
                <a:gd name="T1" fmla="*/ 25 h 25"/>
                <a:gd name="T2" fmla="*/ 12 w 15"/>
                <a:gd name="T3" fmla="*/ 20 h 25"/>
                <a:gd name="T4" fmla="*/ 15 w 15"/>
                <a:gd name="T5" fmla="*/ 2 h 25"/>
                <a:gd name="T6" fmla="*/ 4 w 15"/>
                <a:gd name="T7" fmla="*/ 0 h 25"/>
                <a:gd name="T8" fmla="*/ 0 w 15"/>
                <a:gd name="T9" fmla="*/ 18 h 25"/>
                <a:gd name="T10" fmla="*/ 4 w 15"/>
                <a:gd name="T11" fmla="*/ 14 h 25"/>
                <a:gd name="T12" fmla="*/ 8 w 15"/>
                <a:gd name="T13" fmla="*/ 25 h 25"/>
                <a:gd name="T14" fmla="*/ 11 w 15"/>
                <a:gd name="T15" fmla="*/ 24 h 25"/>
                <a:gd name="T16" fmla="*/ 12 w 15"/>
                <a:gd name="T17" fmla="*/ 20 h 25"/>
                <a:gd name="T18" fmla="*/ 8 w 1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5"/>
                <a:gd name="T32" fmla="*/ 15 w 1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5">
                  <a:moveTo>
                    <a:pt x="8" y="25"/>
                  </a:moveTo>
                  <a:lnTo>
                    <a:pt x="12" y="20"/>
                  </a:lnTo>
                  <a:lnTo>
                    <a:pt x="15" y="2"/>
                  </a:lnTo>
                  <a:lnTo>
                    <a:pt x="4" y="0"/>
                  </a:lnTo>
                  <a:lnTo>
                    <a:pt x="0" y="18"/>
                  </a:lnTo>
                  <a:lnTo>
                    <a:pt x="4" y="14"/>
                  </a:lnTo>
                  <a:lnTo>
                    <a:pt x="8" y="25"/>
                  </a:lnTo>
                  <a:lnTo>
                    <a:pt x="11" y="24"/>
                  </a:lnTo>
                  <a:lnTo>
                    <a:pt x="12" y="20"/>
                  </a:lnTo>
                  <a:lnTo>
                    <a:pt x="8" y="2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1" name="Freeform 241">
              <a:extLst>
                <a:ext uri="{FF2B5EF4-FFF2-40B4-BE49-F238E27FC236}">
                  <a16:creationId xmlns:a16="http://schemas.microsoft.com/office/drawing/2014/main" id="{9E935E89-9073-3996-D4D4-79F845CA9774}"/>
                </a:ext>
              </a:extLst>
            </p:cNvPr>
            <p:cNvSpPr>
              <a:spLocks/>
            </p:cNvSpPr>
            <p:nvPr/>
          </p:nvSpPr>
          <p:spPr bwMode="auto">
            <a:xfrm>
              <a:off x="3236" y="2860"/>
              <a:ext cx="36" cy="20"/>
            </a:xfrm>
            <a:custGeom>
              <a:avLst/>
              <a:gdLst>
                <a:gd name="T0" fmla="*/ 12 w 36"/>
                <a:gd name="T1" fmla="*/ 13 h 20"/>
                <a:gd name="T2" fmla="*/ 9 w 36"/>
                <a:gd name="T3" fmla="*/ 20 h 20"/>
                <a:gd name="T4" fmla="*/ 36 w 36"/>
                <a:gd name="T5" fmla="*/ 11 h 20"/>
                <a:gd name="T6" fmla="*/ 32 w 36"/>
                <a:gd name="T7" fmla="*/ 0 h 20"/>
                <a:gd name="T8" fmla="*/ 4 w 36"/>
                <a:gd name="T9" fmla="*/ 9 h 20"/>
                <a:gd name="T10" fmla="*/ 1 w 36"/>
                <a:gd name="T11" fmla="*/ 15 h 20"/>
                <a:gd name="T12" fmla="*/ 4 w 36"/>
                <a:gd name="T13" fmla="*/ 9 h 20"/>
                <a:gd name="T14" fmla="*/ 0 w 36"/>
                <a:gd name="T15" fmla="*/ 11 h 20"/>
                <a:gd name="T16" fmla="*/ 1 w 36"/>
                <a:gd name="T17" fmla="*/ 15 h 20"/>
                <a:gd name="T18" fmla="*/ 12 w 36"/>
                <a:gd name="T19" fmla="*/ 1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0"/>
                <a:gd name="T32" fmla="*/ 36 w 3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0">
                  <a:moveTo>
                    <a:pt x="12" y="13"/>
                  </a:moveTo>
                  <a:lnTo>
                    <a:pt x="9" y="20"/>
                  </a:lnTo>
                  <a:lnTo>
                    <a:pt x="36" y="11"/>
                  </a:lnTo>
                  <a:lnTo>
                    <a:pt x="32" y="0"/>
                  </a:lnTo>
                  <a:lnTo>
                    <a:pt x="4" y="9"/>
                  </a:lnTo>
                  <a:lnTo>
                    <a:pt x="1" y="15"/>
                  </a:lnTo>
                  <a:lnTo>
                    <a:pt x="4" y="9"/>
                  </a:lnTo>
                  <a:lnTo>
                    <a:pt x="0" y="11"/>
                  </a:lnTo>
                  <a:lnTo>
                    <a:pt x="1" y="15"/>
                  </a:lnTo>
                  <a:lnTo>
                    <a:pt x="12" y="1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2" name="Freeform 242">
              <a:extLst>
                <a:ext uri="{FF2B5EF4-FFF2-40B4-BE49-F238E27FC236}">
                  <a16:creationId xmlns:a16="http://schemas.microsoft.com/office/drawing/2014/main" id="{55EBAF49-A0AB-E3A4-EB66-90A3A30B7BBD}"/>
                </a:ext>
              </a:extLst>
            </p:cNvPr>
            <p:cNvSpPr>
              <a:spLocks/>
            </p:cNvSpPr>
            <p:nvPr/>
          </p:nvSpPr>
          <p:spPr bwMode="auto">
            <a:xfrm>
              <a:off x="3237" y="2873"/>
              <a:ext cx="17" cy="32"/>
            </a:xfrm>
            <a:custGeom>
              <a:avLst/>
              <a:gdLst>
                <a:gd name="T0" fmla="*/ 11 w 17"/>
                <a:gd name="T1" fmla="*/ 21 h 32"/>
                <a:gd name="T2" fmla="*/ 17 w 17"/>
                <a:gd name="T3" fmla="*/ 25 h 32"/>
                <a:gd name="T4" fmla="*/ 11 w 17"/>
                <a:gd name="T5" fmla="*/ 0 h 32"/>
                <a:gd name="T6" fmla="*/ 0 w 17"/>
                <a:gd name="T7" fmla="*/ 2 h 32"/>
                <a:gd name="T8" fmla="*/ 6 w 17"/>
                <a:gd name="T9" fmla="*/ 27 h 32"/>
                <a:gd name="T10" fmla="*/ 11 w 17"/>
                <a:gd name="T11" fmla="*/ 32 h 32"/>
                <a:gd name="T12" fmla="*/ 6 w 17"/>
                <a:gd name="T13" fmla="*/ 27 h 32"/>
                <a:gd name="T14" fmla="*/ 7 w 17"/>
                <a:gd name="T15" fmla="*/ 32 h 32"/>
                <a:gd name="T16" fmla="*/ 11 w 17"/>
                <a:gd name="T17" fmla="*/ 32 h 32"/>
                <a:gd name="T18" fmla="*/ 11 w 17"/>
                <a:gd name="T19" fmla="*/ 2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2"/>
                <a:gd name="T32" fmla="*/ 17 w 17"/>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2">
                  <a:moveTo>
                    <a:pt x="11" y="21"/>
                  </a:moveTo>
                  <a:lnTo>
                    <a:pt x="17" y="25"/>
                  </a:lnTo>
                  <a:lnTo>
                    <a:pt x="11" y="0"/>
                  </a:lnTo>
                  <a:lnTo>
                    <a:pt x="0" y="2"/>
                  </a:lnTo>
                  <a:lnTo>
                    <a:pt x="6" y="27"/>
                  </a:lnTo>
                  <a:lnTo>
                    <a:pt x="11" y="32"/>
                  </a:lnTo>
                  <a:lnTo>
                    <a:pt x="6" y="27"/>
                  </a:lnTo>
                  <a:lnTo>
                    <a:pt x="7" y="32"/>
                  </a:lnTo>
                  <a:lnTo>
                    <a:pt x="11" y="32"/>
                  </a:lnTo>
                  <a:lnTo>
                    <a:pt x="11" y="2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3" name="Freeform 243">
              <a:extLst>
                <a:ext uri="{FF2B5EF4-FFF2-40B4-BE49-F238E27FC236}">
                  <a16:creationId xmlns:a16="http://schemas.microsoft.com/office/drawing/2014/main" id="{2A568478-DEC3-440E-0230-6D703BF0570C}"/>
                </a:ext>
              </a:extLst>
            </p:cNvPr>
            <p:cNvSpPr>
              <a:spLocks/>
            </p:cNvSpPr>
            <p:nvPr/>
          </p:nvSpPr>
          <p:spPr bwMode="auto">
            <a:xfrm>
              <a:off x="3248" y="2894"/>
              <a:ext cx="35" cy="11"/>
            </a:xfrm>
            <a:custGeom>
              <a:avLst/>
              <a:gdLst>
                <a:gd name="T0" fmla="*/ 35 w 35"/>
                <a:gd name="T1" fmla="*/ 3 h 11"/>
                <a:gd name="T2" fmla="*/ 29 w 35"/>
                <a:gd name="T3" fmla="*/ 0 h 11"/>
                <a:gd name="T4" fmla="*/ 0 w 35"/>
                <a:gd name="T5" fmla="*/ 0 h 11"/>
                <a:gd name="T6" fmla="*/ 0 w 35"/>
                <a:gd name="T7" fmla="*/ 11 h 11"/>
                <a:gd name="T8" fmla="*/ 29 w 35"/>
                <a:gd name="T9" fmla="*/ 11 h 11"/>
                <a:gd name="T10" fmla="*/ 23 w 35"/>
                <a:gd name="T11" fmla="*/ 8 h 11"/>
                <a:gd name="T12" fmla="*/ 35 w 35"/>
                <a:gd name="T13" fmla="*/ 3 h 11"/>
                <a:gd name="T14" fmla="*/ 32 w 35"/>
                <a:gd name="T15" fmla="*/ 0 h 11"/>
                <a:gd name="T16" fmla="*/ 29 w 35"/>
                <a:gd name="T17" fmla="*/ 0 h 11"/>
                <a:gd name="T18" fmla="*/ 35 w 35"/>
                <a:gd name="T19" fmla="*/ 3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1"/>
                <a:gd name="T32" fmla="*/ 35 w 3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1">
                  <a:moveTo>
                    <a:pt x="35" y="3"/>
                  </a:moveTo>
                  <a:lnTo>
                    <a:pt x="29" y="0"/>
                  </a:lnTo>
                  <a:lnTo>
                    <a:pt x="0" y="0"/>
                  </a:lnTo>
                  <a:lnTo>
                    <a:pt x="0" y="11"/>
                  </a:lnTo>
                  <a:lnTo>
                    <a:pt x="29" y="11"/>
                  </a:lnTo>
                  <a:lnTo>
                    <a:pt x="23" y="8"/>
                  </a:lnTo>
                  <a:lnTo>
                    <a:pt x="35" y="3"/>
                  </a:lnTo>
                  <a:lnTo>
                    <a:pt x="32" y="0"/>
                  </a:lnTo>
                  <a:lnTo>
                    <a:pt x="29" y="0"/>
                  </a:lnTo>
                  <a:lnTo>
                    <a:pt x="35" y="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4" name="Freeform 244">
              <a:extLst>
                <a:ext uri="{FF2B5EF4-FFF2-40B4-BE49-F238E27FC236}">
                  <a16:creationId xmlns:a16="http://schemas.microsoft.com/office/drawing/2014/main" id="{879CCAB6-86CA-04F7-A519-9D86B0B441D9}"/>
                </a:ext>
              </a:extLst>
            </p:cNvPr>
            <p:cNvSpPr>
              <a:spLocks/>
            </p:cNvSpPr>
            <p:nvPr/>
          </p:nvSpPr>
          <p:spPr bwMode="auto">
            <a:xfrm>
              <a:off x="3271" y="2897"/>
              <a:ext cx="30" cy="49"/>
            </a:xfrm>
            <a:custGeom>
              <a:avLst/>
              <a:gdLst>
                <a:gd name="T0" fmla="*/ 25 w 30"/>
                <a:gd name="T1" fmla="*/ 38 h 49"/>
                <a:gd name="T2" fmla="*/ 30 w 30"/>
                <a:gd name="T3" fmla="*/ 41 h 49"/>
                <a:gd name="T4" fmla="*/ 12 w 30"/>
                <a:gd name="T5" fmla="*/ 0 h 49"/>
                <a:gd name="T6" fmla="*/ 0 w 30"/>
                <a:gd name="T7" fmla="*/ 5 h 49"/>
                <a:gd name="T8" fmla="*/ 18 w 30"/>
                <a:gd name="T9" fmla="*/ 45 h 49"/>
                <a:gd name="T10" fmla="*/ 23 w 30"/>
                <a:gd name="T11" fmla="*/ 49 h 49"/>
                <a:gd name="T12" fmla="*/ 18 w 30"/>
                <a:gd name="T13" fmla="*/ 45 h 49"/>
                <a:gd name="T14" fmla="*/ 19 w 30"/>
                <a:gd name="T15" fmla="*/ 48 h 49"/>
                <a:gd name="T16" fmla="*/ 23 w 30"/>
                <a:gd name="T17" fmla="*/ 49 h 49"/>
                <a:gd name="T18" fmla="*/ 25 w 30"/>
                <a:gd name="T19" fmla="*/ 3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25" y="38"/>
                  </a:moveTo>
                  <a:lnTo>
                    <a:pt x="30" y="41"/>
                  </a:lnTo>
                  <a:lnTo>
                    <a:pt x="12" y="0"/>
                  </a:lnTo>
                  <a:lnTo>
                    <a:pt x="0" y="5"/>
                  </a:lnTo>
                  <a:lnTo>
                    <a:pt x="18" y="45"/>
                  </a:lnTo>
                  <a:lnTo>
                    <a:pt x="23" y="49"/>
                  </a:lnTo>
                  <a:lnTo>
                    <a:pt x="18" y="45"/>
                  </a:lnTo>
                  <a:lnTo>
                    <a:pt x="19" y="48"/>
                  </a:lnTo>
                  <a:lnTo>
                    <a:pt x="23" y="49"/>
                  </a:lnTo>
                  <a:lnTo>
                    <a:pt x="25" y="3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5" name="Freeform 245">
              <a:extLst>
                <a:ext uri="{FF2B5EF4-FFF2-40B4-BE49-F238E27FC236}">
                  <a16:creationId xmlns:a16="http://schemas.microsoft.com/office/drawing/2014/main" id="{18727340-E32C-42C7-2220-C7DB9BB684AC}"/>
                </a:ext>
              </a:extLst>
            </p:cNvPr>
            <p:cNvSpPr>
              <a:spLocks/>
            </p:cNvSpPr>
            <p:nvPr/>
          </p:nvSpPr>
          <p:spPr bwMode="auto">
            <a:xfrm>
              <a:off x="3294" y="2935"/>
              <a:ext cx="41" cy="20"/>
            </a:xfrm>
            <a:custGeom>
              <a:avLst/>
              <a:gdLst>
                <a:gd name="T0" fmla="*/ 36 w 41"/>
                <a:gd name="T1" fmla="*/ 9 h 20"/>
                <a:gd name="T2" fmla="*/ 40 w 41"/>
                <a:gd name="T3" fmla="*/ 9 h 20"/>
                <a:gd name="T4" fmla="*/ 2 w 41"/>
                <a:gd name="T5" fmla="*/ 0 h 20"/>
                <a:gd name="T6" fmla="*/ 0 w 41"/>
                <a:gd name="T7" fmla="*/ 11 h 20"/>
                <a:gd name="T8" fmla="*/ 37 w 41"/>
                <a:gd name="T9" fmla="*/ 20 h 20"/>
                <a:gd name="T10" fmla="*/ 41 w 41"/>
                <a:gd name="T11" fmla="*/ 20 h 20"/>
                <a:gd name="T12" fmla="*/ 37 w 41"/>
                <a:gd name="T13" fmla="*/ 20 h 20"/>
                <a:gd name="T14" fmla="*/ 38 w 41"/>
                <a:gd name="T15" fmla="*/ 20 h 20"/>
                <a:gd name="T16" fmla="*/ 41 w 41"/>
                <a:gd name="T17" fmla="*/ 20 h 20"/>
                <a:gd name="T18" fmla="*/ 36 w 41"/>
                <a:gd name="T19" fmla="*/ 9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0"/>
                <a:gd name="T32" fmla="*/ 41 w 4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0">
                  <a:moveTo>
                    <a:pt x="36" y="9"/>
                  </a:moveTo>
                  <a:lnTo>
                    <a:pt x="40" y="9"/>
                  </a:lnTo>
                  <a:lnTo>
                    <a:pt x="2" y="0"/>
                  </a:lnTo>
                  <a:lnTo>
                    <a:pt x="0" y="11"/>
                  </a:lnTo>
                  <a:lnTo>
                    <a:pt x="37" y="20"/>
                  </a:lnTo>
                  <a:lnTo>
                    <a:pt x="41" y="20"/>
                  </a:lnTo>
                  <a:lnTo>
                    <a:pt x="37" y="20"/>
                  </a:lnTo>
                  <a:lnTo>
                    <a:pt x="38" y="20"/>
                  </a:lnTo>
                  <a:lnTo>
                    <a:pt x="41" y="20"/>
                  </a:lnTo>
                  <a:lnTo>
                    <a:pt x="36"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6" name="Freeform 246">
              <a:extLst>
                <a:ext uri="{FF2B5EF4-FFF2-40B4-BE49-F238E27FC236}">
                  <a16:creationId xmlns:a16="http://schemas.microsoft.com/office/drawing/2014/main" id="{31D39992-C00D-2519-682C-3841486CD41D}"/>
                </a:ext>
              </a:extLst>
            </p:cNvPr>
            <p:cNvSpPr>
              <a:spLocks/>
            </p:cNvSpPr>
            <p:nvPr/>
          </p:nvSpPr>
          <p:spPr bwMode="auto">
            <a:xfrm>
              <a:off x="3330" y="2924"/>
              <a:ext cx="48" cy="31"/>
            </a:xfrm>
            <a:custGeom>
              <a:avLst/>
              <a:gdLst>
                <a:gd name="T0" fmla="*/ 43 w 48"/>
                <a:gd name="T1" fmla="*/ 0 h 31"/>
                <a:gd name="T2" fmla="*/ 43 w 48"/>
                <a:gd name="T3" fmla="*/ 0 h 31"/>
                <a:gd name="T4" fmla="*/ 0 w 48"/>
                <a:gd name="T5" fmla="*/ 20 h 31"/>
                <a:gd name="T6" fmla="*/ 5 w 48"/>
                <a:gd name="T7" fmla="*/ 31 h 31"/>
                <a:gd name="T8" fmla="*/ 48 w 48"/>
                <a:gd name="T9" fmla="*/ 12 h 31"/>
                <a:gd name="T10" fmla="*/ 48 w 48"/>
                <a:gd name="T11" fmla="*/ 12 h 31"/>
                <a:gd name="T12" fmla="*/ 43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3" y="0"/>
                  </a:moveTo>
                  <a:lnTo>
                    <a:pt x="43" y="0"/>
                  </a:lnTo>
                  <a:lnTo>
                    <a:pt x="0" y="20"/>
                  </a:lnTo>
                  <a:lnTo>
                    <a:pt x="5" y="31"/>
                  </a:lnTo>
                  <a:lnTo>
                    <a:pt x="48" y="12"/>
                  </a:lnTo>
                  <a:lnTo>
                    <a:pt x="43"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7" name="Freeform 247">
              <a:extLst>
                <a:ext uri="{FF2B5EF4-FFF2-40B4-BE49-F238E27FC236}">
                  <a16:creationId xmlns:a16="http://schemas.microsoft.com/office/drawing/2014/main" id="{A15DFE3B-4F2F-32BB-410E-FF0F1D3418E8}"/>
                </a:ext>
              </a:extLst>
            </p:cNvPr>
            <p:cNvSpPr>
              <a:spLocks/>
            </p:cNvSpPr>
            <p:nvPr/>
          </p:nvSpPr>
          <p:spPr bwMode="auto">
            <a:xfrm>
              <a:off x="3373" y="2894"/>
              <a:ext cx="73" cy="42"/>
            </a:xfrm>
            <a:custGeom>
              <a:avLst/>
              <a:gdLst>
                <a:gd name="T0" fmla="*/ 62 w 73"/>
                <a:gd name="T1" fmla="*/ 4 h 42"/>
                <a:gd name="T2" fmla="*/ 65 w 73"/>
                <a:gd name="T3" fmla="*/ 0 h 42"/>
                <a:gd name="T4" fmla="*/ 0 w 73"/>
                <a:gd name="T5" fmla="*/ 30 h 42"/>
                <a:gd name="T6" fmla="*/ 5 w 73"/>
                <a:gd name="T7" fmla="*/ 42 h 42"/>
                <a:gd name="T8" fmla="*/ 70 w 73"/>
                <a:gd name="T9" fmla="*/ 11 h 42"/>
                <a:gd name="T10" fmla="*/ 73 w 73"/>
                <a:gd name="T11" fmla="*/ 6 h 42"/>
                <a:gd name="T12" fmla="*/ 70 w 73"/>
                <a:gd name="T13" fmla="*/ 11 h 42"/>
                <a:gd name="T14" fmla="*/ 73 w 73"/>
                <a:gd name="T15" fmla="*/ 9 h 42"/>
                <a:gd name="T16" fmla="*/ 73 w 73"/>
                <a:gd name="T17" fmla="*/ 6 h 42"/>
                <a:gd name="T18" fmla="*/ 62 w 73"/>
                <a:gd name="T19" fmla="*/ 4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42"/>
                <a:gd name="T32" fmla="*/ 73 w 73"/>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42">
                  <a:moveTo>
                    <a:pt x="62" y="4"/>
                  </a:moveTo>
                  <a:lnTo>
                    <a:pt x="65" y="0"/>
                  </a:lnTo>
                  <a:lnTo>
                    <a:pt x="0" y="30"/>
                  </a:lnTo>
                  <a:lnTo>
                    <a:pt x="5" y="42"/>
                  </a:lnTo>
                  <a:lnTo>
                    <a:pt x="70" y="11"/>
                  </a:lnTo>
                  <a:lnTo>
                    <a:pt x="73" y="6"/>
                  </a:lnTo>
                  <a:lnTo>
                    <a:pt x="70" y="11"/>
                  </a:lnTo>
                  <a:lnTo>
                    <a:pt x="73" y="9"/>
                  </a:lnTo>
                  <a:lnTo>
                    <a:pt x="73" y="6"/>
                  </a:lnTo>
                  <a:lnTo>
                    <a:pt x="62" y="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8" name="Freeform 248">
              <a:extLst>
                <a:ext uri="{FF2B5EF4-FFF2-40B4-BE49-F238E27FC236}">
                  <a16:creationId xmlns:a16="http://schemas.microsoft.com/office/drawing/2014/main" id="{34F0316F-B4D4-913C-1451-89C48A854D3D}"/>
                </a:ext>
              </a:extLst>
            </p:cNvPr>
            <p:cNvSpPr>
              <a:spLocks/>
            </p:cNvSpPr>
            <p:nvPr/>
          </p:nvSpPr>
          <p:spPr bwMode="auto">
            <a:xfrm>
              <a:off x="3435" y="2844"/>
              <a:ext cx="19" cy="56"/>
            </a:xfrm>
            <a:custGeom>
              <a:avLst/>
              <a:gdLst>
                <a:gd name="T0" fmla="*/ 9 w 19"/>
                <a:gd name="T1" fmla="*/ 0 h 56"/>
                <a:gd name="T2" fmla="*/ 8 w 19"/>
                <a:gd name="T3" fmla="*/ 2 h 56"/>
                <a:gd name="T4" fmla="*/ 0 w 19"/>
                <a:gd name="T5" fmla="*/ 54 h 56"/>
                <a:gd name="T6" fmla="*/ 11 w 19"/>
                <a:gd name="T7" fmla="*/ 56 h 56"/>
                <a:gd name="T8" fmla="*/ 19 w 19"/>
                <a:gd name="T9" fmla="*/ 4 h 56"/>
                <a:gd name="T10" fmla="*/ 18 w 19"/>
                <a:gd name="T11" fmla="*/ 6 h 56"/>
                <a:gd name="T12" fmla="*/ 9 w 19"/>
                <a:gd name="T13" fmla="*/ 0 h 56"/>
                <a:gd name="T14" fmla="*/ 8 w 19"/>
                <a:gd name="T15" fmla="*/ 1 h 56"/>
                <a:gd name="T16" fmla="*/ 8 w 19"/>
                <a:gd name="T17" fmla="*/ 2 h 56"/>
                <a:gd name="T18" fmla="*/ 9 w 19"/>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56"/>
                <a:gd name="T32" fmla="*/ 19 w 1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56">
                  <a:moveTo>
                    <a:pt x="9" y="0"/>
                  </a:moveTo>
                  <a:lnTo>
                    <a:pt x="8" y="2"/>
                  </a:lnTo>
                  <a:lnTo>
                    <a:pt x="0" y="54"/>
                  </a:lnTo>
                  <a:lnTo>
                    <a:pt x="11" y="56"/>
                  </a:lnTo>
                  <a:lnTo>
                    <a:pt x="19" y="4"/>
                  </a:lnTo>
                  <a:lnTo>
                    <a:pt x="18" y="6"/>
                  </a:lnTo>
                  <a:lnTo>
                    <a:pt x="9" y="0"/>
                  </a:lnTo>
                  <a:lnTo>
                    <a:pt x="8" y="1"/>
                  </a:lnTo>
                  <a:lnTo>
                    <a:pt x="8" y="2"/>
                  </a:lnTo>
                  <a:lnTo>
                    <a:pt x="9"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9" name="Freeform 249">
              <a:extLst>
                <a:ext uri="{FF2B5EF4-FFF2-40B4-BE49-F238E27FC236}">
                  <a16:creationId xmlns:a16="http://schemas.microsoft.com/office/drawing/2014/main" id="{9780B01C-258C-512A-3834-78BCAC5D1EC5}"/>
                </a:ext>
              </a:extLst>
            </p:cNvPr>
            <p:cNvSpPr>
              <a:spLocks/>
            </p:cNvSpPr>
            <p:nvPr/>
          </p:nvSpPr>
          <p:spPr bwMode="auto">
            <a:xfrm>
              <a:off x="3444" y="2819"/>
              <a:ext cx="26" cy="31"/>
            </a:xfrm>
            <a:custGeom>
              <a:avLst/>
              <a:gdLst>
                <a:gd name="T0" fmla="*/ 15 w 26"/>
                <a:gd name="T1" fmla="*/ 1 h 31"/>
                <a:gd name="T2" fmla="*/ 16 w 26"/>
                <a:gd name="T3" fmla="*/ 0 h 31"/>
                <a:gd name="T4" fmla="*/ 0 w 26"/>
                <a:gd name="T5" fmla="*/ 25 h 31"/>
                <a:gd name="T6" fmla="*/ 9 w 26"/>
                <a:gd name="T7" fmla="*/ 31 h 31"/>
                <a:gd name="T8" fmla="*/ 25 w 26"/>
                <a:gd name="T9" fmla="*/ 6 h 31"/>
                <a:gd name="T10" fmla="*/ 26 w 26"/>
                <a:gd name="T11" fmla="*/ 5 h 31"/>
                <a:gd name="T12" fmla="*/ 15 w 26"/>
                <a:gd name="T13" fmla="*/ 1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15" y="1"/>
                  </a:moveTo>
                  <a:lnTo>
                    <a:pt x="16" y="0"/>
                  </a:lnTo>
                  <a:lnTo>
                    <a:pt x="0" y="25"/>
                  </a:lnTo>
                  <a:lnTo>
                    <a:pt x="9" y="31"/>
                  </a:lnTo>
                  <a:lnTo>
                    <a:pt x="25" y="6"/>
                  </a:lnTo>
                  <a:lnTo>
                    <a:pt x="26" y="5"/>
                  </a:lnTo>
                  <a:lnTo>
                    <a:pt x="15"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0" name="Freeform 250">
              <a:extLst>
                <a:ext uri="{FF2B5EF4-FFF2-40B4-BE49-F238E27FC236}">
                  <a16:creationId xmlns:a16="http://schemas.microsoft.com/office/drawing/2014/main" id="{8FADA4F9-9658-EF11-4443-461BBD8F78C4}"/>
                </a:ext>
              </a:extLst>
            </p:cNvPr>
            <p:cNvSpPr>
              <a:spLocks/>
            </p:cNvSpPr>
            <p:nvPr/>
          </p:nvSpPr>
          <p:spPr bwMode="auto">
            <a:xfrm>
              <a:off x="3459" y="2777"/>
              <a:ext cx="29" cy="47"/>
            </a:xfrm>
            <a:custGeom>
              <a:avLst/>
              <a:gdLst>
                <a:gd name="T0" fmla="*/ 18 w 29"/>
                <a:gd name="T1" fmla="*/ 2 h 47"/>
                <a:gd name="T2" fmla="*/ 18 w 29"/>
                <a:gd name="T3" fmla="*/ 0 h 47"/>
                <a:gd name="T4" fmla="*/ 0 w 29"/>
                <a:gd name="T5" fmla="*/ 43 h 47"/>
                <a:gd name="T6" fmla="*/ 11 w 29"/>
                <a:gd name="T7" fmla="*/ 47 h 47"/>
                <a:gd name="T8" fmla="*/ 29 w 29"/>
                <a:gd name="T9" fmla="*/ 4 h 47"/>
                <a:gd name="T10" fmla="*/ 29 w 29"/>
                <a:gd name="T11" fmla="*/ 2 h 47"/>
                <a:gd name="T12" fmla="*/ 29 w 29"/>
                <a:gd name="T13" fmla="*/ 4 h 47"/>
                <a:gd name="T14" fmla="*/ 29 w 29"/>
                <a:gd name="T15" fmla="*/ 3 h 47"/>
                <a:gd name="T16" fmla="*/ 29 w 29"/>
                <a:gd name="T17" fmla="*/ 2 h 47"/>
                <a:gd name="T18" fmla="*/ 18 w 29"/>
                <a:gd name="T19" fmla="*/ 2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7"/>
                <a:gd name="T32" fmla="*/ 29 w 29"/>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7">
                  <a:moveTo>
                    <a:pt x="18" y="2"/>
                  </a:moveTo>
                  <a:lnTo>
                    <a:pt x="18" y="0"/>
                  </a:lnTo>
                  <a:lnTo>
                    <a:pt x="0" y="43"/>
                  </a:lnTo>
                  <a:lnTo>
                    <a:pt x="11" y="47"/>
                  </a:lnTo>
                  <a:lnTo>
                    <a:pt x="29" y="4"/>
                  </a:lnTo>
                  <a:lnTo>
                    <a:pt x="29" y="2"/>
                  </a:lnTo>
                  <a:lnTo>
                    <a:pt x="29" y="4"/>
                  </a:lnTo>
                  <a:lnTo>
                    <a:pt x="29" y="3"/>
                  </a:lnTo>
                  <a:lnTo>
                    <a:pt x="29" y="2"/>
                  </a:lnTo>
                  <a:lnTo>
                    <a:pt x="18"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1" name="Freeform 251">
              <a:extLst>
                <a:ext uri="{FF2B5EF4-FFF2-40B4-BE49-F238E27FC236}">
                  <a16:creationId xmlns:a16="http://schemas.microsoft.com/office/drawing/2014/main" id="{77E92BCD-4473-9C51-3613-9272676B6186}"/>
                </a:ext>
              </a:extLst>
            </p:cNvPr>
            <p:cNvSpPr>
              <a:spLocks/>
            </p:cNvSpPr>
            <p:nvPr/>
          </p:nvSpPr>
          <p:spPr bwMode="auto">
            <a:xfrm>
              <a:off x="3477" y="2737"/>
              <a:ext cx="15" cy="42"/>
            </a:xfrm>
            <a:custGeom>
              <a:avLst/>
              <a:gdLst>
                <a:gd name="T0" fmla="*/ 5 w 15"/>
                <a:gd name="T1" fmla="*/ 0 h 42"/>
                <a:gd name="T2" fmla="*/ 3 w 15"/>
                <a:gd name="T3" fmla="*/ 4 h 42"/>
                <a:gd name="T4" fmla="*/ 0 w 15"/>
                <a:gd name="T5" fmla="*/ 42 h 42"/>
                <a:gd name="T6" fmla="*/ 11 w 15"/>
                <a:gd name="T7" fmla="*/ 42 h 42"/>
                <a:gd name="T8" fmla="*/ 15 w 15"/>
                <a:gd name="T9" fmla="*/ 4 h 42"/>
                <a:gd name="T10" fmla="*/ 12 w 15"/>
                <a:gd name="T11" fmla="*/ 9 h 42"/>
                <a:gd name="T12" fmla="*/ 5 w 15"/>
                <a:gd name="T13" fmla="*/ 0 h 42"/>
                <a:gd name="T14" fmla="*/ 3 w 15"/>
                <a:gd name="T15" fmla="*/ 2 h 42"/>
                <a:gd name="T16" fmla="*/ 3 w 15"/>
                <a:gd name="T17" fmla="*/ 4 h 42"/>
                <a:gd name="T18" fmla="*/ 5 w 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42"/>
                <a:gd name="T32" fmla="*/ 15 w 1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42">
                  <a:moveTo>
                    <a:pt x="5" y="0"/>
                  </a:moveTo>
                  <a:lnTo>
                    <a:pt x="3" y="4"/>
                  </a:lnTo>
                  <a:lnTo>
                    <a:pt x="0" y="42"/>
                  </a:lnTo>
                  <a:lnTo>
                    <a:pt x="11" y="42"/>
                  </a:lnTo>
                  <a:lnTo>
                    <a:pt x="15" y="4"/>
                  </a:lnTo>
                  <a:lnTo>
                    <a:pt x="12" y="9"/>
                  </a:lnTo>
                  <a:lnTo>
                    <a:pt x="5" y="0"/>
                  </a:lnTo>
                  <a:lnTo>
                    <a:pt x="3" y="2"/>
                  </a:lnTo>
                  <a:lnTo>
                    <a:pt x="3" y="4"/>
                  </a:lnTo>
                  <a:lnTo>
                    <a:pt x="5"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2" name="Freeform 252">
              <a:extLst>
                <a:ext uri="{FF2B5EF4-FFF2-40B4-BE49-F238E27FC236}">
                  <a16:creationId xmlns:a16="http://schemas.microsoft.com/office/drawing/2014/main" id="{AC5CE99A-009B-3916-9617-50E37EA5BF6E}"/>
                </a:ext>
              </a:extLst>
            </p:cNvPr>
            <p:cNvSpPr>
              <a:spLocks/>
            </p:cNvSpPr>
            <p:nvPr/>
          </p:nvSpPr>
          <p:spPr bwMode="auto">
            <a:xfrm>
              <a:off x="3482" y="2694"/>
              <a:ext cx="54" cy="52"/>
            </a:xfrm>
            <a:custGeom>
              <a:avLst/>
              <a:gdLst>
                <a:gd name="T0" fmla="*/ 48 w 54"/>
                <a:gd name="T1" fmla="*/ 0 h 52"/>
                <a:gd name="T2" fmla="*/ 47 w 54"/>
                <a:gd name="T3" fmla="*/ 1 h 52"/>
                <a:gd name="T4" fmla="*/ 0 w 54"/>
                <a:gd name="T5" fmla="*/ 43 h 52"/>
                <a:gd name="T6" fmla="*/ 7 w 54"/>
                <a:gd name="T7" fmla="*/ 52 h 52"/>
                <a:gd name="T8" fmla="*/ 54 w 54"/>
                <a:gd name="T9" fmla="*/ 10 h 52"/>
                <a:gd name="T10" fmla="*/ 53 w 54"/>
                <a:gd name="T11" fmla="*/ 11 h 52"/>
                <a:gd name="T12" fmla="*/ 48 w 54"/>
                <a:gd name="T13" fmla="*/ 0 h 52"/>
                <a:gd name="T14" fmla="*/ 47 w 54"/>
                <a:gd name="T15" fmla="*/ 1 h 52"/>
                <a:gd name="T16" fmla="*/ 47 w 54"/>
                <a:gd name="T17" fmla="*/ 1 h 52"/>
                <a:gd name="T18" fmla="*/ 48 w 54"/>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52"/>
                <a:gd name="T32" fmla="*/ 54 w 5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52">
                  <a:moveTo>
                    <a:pt x="48" y="0"/>
                  </a:moveTo>
                  <a:lnTo>
                    <a:pt x="47" y="1"/>
                  </a:lnTo>
                  <a:lnTo>
                    <a:pt x="0" y="43"/>
                  </a:lnTo>
                  <a:lnTo>
                    <a:pt x="7" y="52"/>
                  </a:lnTo>
                  <a:lnTo>
                    <a:pt x="54" y="10"/>
                  </a:lnTo>
                  <a:lnTo>
                    <a:pt x="53" y="11"/>
                  </a:lnTo>
                  <a:lnTo>
                    <a:pt x="48" y="0"/>
                  </a:lnTo>
                  <a:lnTo>
                    <a:pt x="47" y="1"/>
                  </a:lnTo>
                  <a:lnTo>
                    <a:pt x="4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3" name="Freeform 253">
              <a:extLst>
                <a:ext uri="{FF2B5EF4-FFF2-40B4-BE49-F238E27FC236}">
                  <a16:creationId xmlns:a16="http://schemas.microsoft.com/office/drawing/2014/main" id="{52FF27F6-8E0E-A283-00AF-426302D27DB1}"/>
                </a:ext>
              </a:extLst>
            </p:cNvPr>
            <p:cNvSpPr>
              <a:spLocks/>
            </p:cNvSpPr>
            <p:nvPr/>
          </p:nvSpPr>
          <p:spPr bwMode="auto">
            <a:xfrm>
              <a:off x="3530" y="2683"/>
              <a:ext cx="35" cy="22"/>
            </a:xfrm>
            <a:custGeom>
              <a:avLst/>
              <a:gdLst>
                <a:gd name="T0" fmla="*/ 24 w 35"/>
                <a:gd name="T1" fmla="*/ 5 h 22"/>
                <a:gd name="T2" fmla="*/ 27 w 35"/>
                <a:gd name="T3" fmla="*/ 0 h 22"/>
                <a:gd name="T4" fmla="*/ 0 w 35"/>
                <a:gd name="T5" fmla="*/ 11 h 22"/>
                <a:gd name="T6" fmla="*/ 5 w 35"/>
                <a:gd name="T7" fmla="*/ 22 h 22"/>
                <a:gd name="T8" fmla="*/ 32 w 35"/>
                <a:gd name="T9" fmla="*/ 12 h 22"/>
                <a:gd name="T10" fmla="*/ 35 w 35"/>
                <a:gd name="T11" fmla="*/ 7 h 22"/>
                <a:gd name="T12" fmla="*/ 32 w 35"/>
                <a:gd name="T13" fmla="*/ 12 h 22"/>
                <a:gd name="T14" fmla="*/ 34 w 35"/>
                <a:gd name="T15" fmla="*/ 11 h 22"/>
                <a:gd name="T16" fmla="*/ 35 w 35"/>
                <a:gd name="T17" fmla="*/ 7 h 22"/>
                <a:gd name="T18" fmla="*/ 24 w 35"/>
                <a:gd name="T19" fmla="*/ 5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2"/>
                <a:gd name="T32" fmla="*/ 35 w 3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2">
                  <a:moveTo>
                    <a:pt x="24" y="5"/>
                  </a:moveTo>
                  <a:lnTo>
                    <a:pt x="27" y="0"/>
                  </a:lnTo>
                  <a:lnTo>
                    <a:pt x="0" y="11"/>
                  </a:lnTo>
                  <a:lnTo>
                    <a:pt x="5" y="22"/>
                  </a:lnTo>
                  <a:lnTo>
                    <a:pt x="32" y="12"/>
                  </a:lnTo>
                  <a:lnTo>
                    <a:pt x="35" y="7"/>
                  </a:lnTo>
                  <a:lnTo>
                    <a:pt x="32" y="12"/>
                  </a:lnTo>
                  <a:lnTo>
                    <a:pt x="34" y="11"/>
                  </a:lnTo>
                  <a:lnTo>
                    <a:pt x="35" y="7"/>
                  </a:lnTo>
                  <a:lnTo>
                    <a:pt x="24" y="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4" name="Freeform 254">
              <a:extLst>
                <a:ext uri="{FF2B5EF4-FFF2-40B4-BE49-F238E27FC236}">
                  <a16:creationId xmlns:a16="http://schemas.microsoft.com/office/drawing/2014/main" id="{6A983121-82D3-FA26-8BD8-1BC2AD170160}"/>
                </a:ext>
              </a:extLst>
            </p:cNvPr>
            <p:cNvSpPr>
              <a:spLocks/>
            </p:cNvSpPr>
            <p:nvPr/>
          </p:nvSpPr>
          <p:spPr bwMode="auto">
            <a:xfrm>
              <a:off x="3554" y="2655"/>
              <a:ext cx="17" cy="35"/>
            </a:xfrm>
            <a:custGeom>
              <a:avLst/>
              <a:gdLst>
                <a:gd name="T0" fmla="*/ 7 w 17"/>
                <a:gd name="T1" fmla="*/ 0 h 35"/>
                <a:gd name="T2" fmla="*/ 6 w 17"/>
                <a:gd name="T3" fmla="*/ 2 h 35"/>
                <a:gd name="T4" fmla="*/ 0 w 17"/>
                <a:gd name="T5" fmla="*/ 33 h 35"/>
                <a:gd name="T6" fmla="*/ 11 w 17"/>
                <a:gd name="T7" fmla="*/ 35 h 35"/>
                <a:gd name="T8" fmla="*/ 17 w 17"/>
                <a:gd name="T9" fmla="*/ 5 h 35"/>
                <a:gd name="T10" fmla="*/ 16 w 17"/>
                <a:gd name="T11" fmla="*/ 7 h 35"/>
                <a:gd name="T12" fmla="*/ 7 w 17"/>
                <a:gd name="T13" fmla="*/ 0 h 35"/>
                <a:gd name="T14" fmla="*/ 6 w 17"/>
                <a:gd name="T15" fmla="*/ 1 h 35"/>
                <a:gd name="T16" fmla="*/ 6 w 17"/>
                <a:gd name="T17" fmla="*/ 2 h 35"/>
                <a:gd name="T18" fmla="*/ 7 w 17"/>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5"/>
                <a:gd name="T32" fmla="*/ 17 w 17"/>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5">
                  <a:moveTo>
                    <a:pt x="7" y="0"/>
                  </a:moveTo>
                  <a:lnTo>
                    <a:pt x="6" y="2"/>
                  </a:lnTo>
                  <a:lnTo>
                    <a:pt x="0" y="33"/>
                  </a:lnTo>
                  <a:lnTo>
                    <a:pt x="11" y="35"/>
                  </a:lnTo>
                  <a:lnTo>
                    <a:pt x="17" y="5"/>
                  </a:lnTo>
                  <a:lnTo>
                    <a:pt x="16" y="7"/>
                  </a:lnTo>
                  <a:lnTo>
                    <a:pt x="7" y="0"/>
                  </a:lnTo>
                  <a:lnTo>
                    <a:pt x="6" y="1"/>
                  </a:lnTo>
                  <a:lnTo>
                    <a:pt x="6" y="2"/>
                  </a:lnTo>
                  <a:lnTo>
                    <a:pt x="7"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5" name="Freeform 255">
              <a:extLst>
                <a:ext uri="{FF2B5EF4-FFF2-40B4-BE49-F238E27FC236}">
                  <a16:creationId xmlns:a16="http://schemas.microsoft.com/office/drawing/2014/main" id="{81728068-ED88-C7C6-0D98-B9C1DA3E2FA6}"/>
                </a:ext>
              </a:extLst>
            </p:cNvPr>
            <p:cNvSpPr>
              <a:spLocks/>
            </p:cNvSpPr>
            <p:nvPr/>
          </p:nvSpPr>
          <p:spPr bwMode="auto">
            <a:xfrm>
              <a:off x="3561" y="2628"/>
              <a:ext cx="25" cy="34"/>
            </a:xfrm>
            <a:custGeom>
              <a:avLst/>
              <a:gdLst>
                <a:gd name="T0" fmla="*/ 18 w 25"/>
                <a:gd name="T1" fmla="*/ 0 h 34"/>
                <a:gd name="T2" fmla="*/ 16 w 25"/>
                <a:gd name="T3" fmla="*/ 2 h 34"/>
                <a:gd name="T4" fmla="*/ 0 w 25"/>
                <a:gd name="T5" fmla="*/ 27 h 34"/>
                <a:gd name="T6" fmla="*/ 9 w 25"/>
                <a:gd name="T7" fmla="*/ 34 h 34"/>
                <a:gd name="T8" fmla="*/ 25 w 25"/>
                <a:gd name="T9" fmla="*/ 9 h 34"/>
                <a:gd name="T10" fmla="*/ 23 w 25"/>
                <a:gd name="T11" fmla="*/ 11 h 34"/>
                <a:gd name="T12" fmla="*/ 18 w 25"/>
                <a:gd name="T13" fmla="*/ 0 h 34"/>
                <a:gd name="T14" fmla="*/ 17 w 25"/>
                <a:gd name="T15" fmla="*/ 1 h 34"/>
                <a:gd name="T16" fmla="*/ 16 w 25"/>
                <a:gd name="T17" fmla="*/ 2 h 34"/>
                <a:gd name="T18" fmla="*/ 18 w 25"/>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4"/>
                <a:gd name="T32" fmla="*/ 25 w 2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4">
                  <a:moveTo>
                    <a:pt x="18" y="0"/>
                  </a:moveTo>
                  <a:lnTo>
                    <a:pt x="16" y="2"/>
                  </a:lnTo>
                  <a:lnTo>
                    <a:pt x="0" y="27"/>
                  </a:lnTo>
                  <a:lnTo>
                    <a:pt x="9" y="34"/>
                  </a:lnTo>
                  <a:lnTo>
                    <a:pt x="25" y="9"/>
                  </a:lnTo>
                  <a:lnTo>
                    <a:pt x="23" y="11"/>
                  </a:lnTo>
                  <a:lnTo>
                    <a:pt x="18" y="0"/>
                  </a:lnTo>
                  <a:lnTo>
                    <a:pt x="17" y="1"/>
                  </a:lnTo>
                  <a:lnTo>
                    <a:pt x="16" y="2"/>
                  </a:lnTo>
                  <a:lnTo>
                    <a:pt x="18"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6" name="Freeform 256">
              <a:extLst>
                <a:ext uri="{FF2B5EF4-FFF2-40B4-BE49-F238E27FC236}">
                  <a16:creationId xmlns:a16="http://schemas.microsoft.com/office/drawing/2014/main" id="{DA4CAB21-D152-9534-6073-EDF4650BD609}"/>
                </a:ext>
              </a:extLst>
            </p:cNvPr>
            <p:cNvSpPr>
              <a:spLocks/>
            </p:cNvSpPr>
            <p:nvPr/>
          </p:nvSpPr>
          <p:spPr bwMode="auto">
            <a:xfrm>
              <a:off x="3579" y="2615"/>
              <a:ext cx="40" cy="24"/>
            </a:xfrm>
            <a:custGeom>
              <a:avLst/>
              <a:gdLst>
                <a:gd name="T0" fmla="*/ 33 w 40"/>
                <a:gd name="T1" fmla="*/ 1 h 24"/>
                <a:gd name="T2" fmla="*/ 34 w 40"/>
                <a:gd name="T3" fmla="*/ 0 h 24"/>
                <a:gd name="T4" fmla="*/ 0 w 40"/>
                <a:gd name="T5" fmla="*/ 13 h 24"/>
                <a:gd name="T6" fmla="*/ 5 w 40"/>
                <a:gd name="T7" fmla="*/ 24 h 24"/>
                <a:gd name="T8" fmla="*/ 39 w 40"/>
                <a:gd name="T9" fmla="*/ 12 h 24"/>
                <a:gd name="T10" fmla="*/ 40 w 40"/>
                <a:gd name="T11" fmla="*/ 11 h 24"/>
                <a:gd name="T12" fmla="*/ 39 w 40"/>
                <a:gd name="T13" fmla="*/ 12 h 24"/>
                <a:gd name="T14" fmla="*/ 39 w 40"/>
                <a:gd name="T15" fmla="*/ 11 h 24"/>
                <a:gd name="T16" fmla="*/ 40 w 40"/>
                <a:gd name="T17" fmla="*/ 11 h 24"/>
                <a:gd name="T18" fmla="*/ 33 w 40"/>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3" y="1"/>
                  </a:moveTo>
                  <a:lnTo>
                    <a:pt x="34" y="0"/>
                  </a:lnTo>
                  <a:lnTo>
                    <a:pt x="0" y="13"/>
                  </a:lnTo>
                  <a:lnTo>
                    <a:pt x="5" y="24"/>
                  </a:lnTo>
                  <a:lnTo>
                    <a:pt x="39" y="12"/>
                  </a:lnTo>
                  <a:lnTo>
                    <a:pt x="40" y="11"/>
                  </a:lnTo>
                  <a:lnTo>
                    <a:pt x="39" y="12"/>
                  </a:lnTo>
                  <a:lnTo>
                    <a:pt x="39" y="11"/>
                  </a:lnTo>
                  <a:lnTo>
                    <a:pt x="40" y="11"/>
                  </a:lnTo>
                  <a:lnTo>
                    <a:pt x="33" y="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7" name="Freeform 257">
              <a:extLst>
                <a:ext uri="{FF2B5EF4-FFF2-40B4-BE49-F238E27FC236}">
                  <a16:creationId xmlns:a16="http://schemas.microsoft.com/office/drawing/2014/main" id="{B48B30EA-0213-3B06-05DF-75C98AB65A3F}"/>
                </a:ext>
              </a:extLst>
            </p:cNvPr>
            <p:cNvSpPr>
              <a:spLocks/>
            </p:cNvSpPr>
            <p:nvPr/>
          </p:nvSpPr>
          <p:spPr bwMode="auto">
            <a:xfrm>
              <a:off x="3612" y="2549"/>
              <a:ext cx="91" cy="77"/>
            </a:xfrm>
            <a:custGeom>
              <a:avLst/>
              <a:gdLst>
                <a:gd name="T0" fmla="*/ 82 w 91"/>
                <a:gd name="T1" fmla="*/ 2 h 77"/>
                <a:gd name="T2" fmla="*/ 83 w 91"/>
                <a:gd name="T3" fmla="*/ 0 h 77"/>
                <a:gd name="T4" fmla="*/ 0 w 91"/>
                <a:gd name="T5" fmla="*/ 67 h 77"/>
                <a:gd name="T6" fmla="*/ 7 w 91"/>
                <a:gd name="T7" fmla="*/ 77 h 77"/>
                <a:gd name="T8" fmla="*/ 90 w 91"/>
                <a:gd name="T9" fmla="*/ 10 h 77"/>
                <a:gd name="T10" fmla="*/ 91 w 91"/>
                <a:gd name="T11" fmla="*/ 8 h 77"/>
                <a:gd name="T12" fmla="*/ 90 w 91"/>
                <a:gd name="T13" fmla="*/ 10 h 77"/>
                <a:gd name="T14" fmla="*/ 90 w 91"/>
                <a:gd name="T15" fmla="*/ 10 h 77"/>
                <a:gd name="T16" fmla="*/ 91 w 91"/>
                <a:gd name="T17" fmla="*/ 8 h 77"/>
                <a:gd name="T18" fmla="*/ 82 w 91"/>
                <a:gd name="T19" fmla="*/ 2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77"/>
                <a:gd name="T32" fmla="*/ 91 w 91"/>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77">
                  <a:moveTo>
                    <a:pt x="82" y="2"/>
                  </a:moveTo>
                  <a:lnTo>
                    <a:pt x="83" y="0"/>
                  </a:lnTo>
                  <a:lnTo>
                    <a:pt x="0" y="67"/>
                  </a:lnTo>
                  <a:lnTo>
                    <a:pt x="7" y="77"/>
                  </a:lnTo>
                  <a:lnTo>
                    <a:pt x="90" y="10"/>
                  </a:lnTo>
                  <a:lnTo>
                    <a:pt x="91" y="8"/>
                  </a:lnTo>
                  <a:lnTo>
                    <a:pt x="90" y="10"/>
                  </a:lnTo>
                  <a:lnTo>
                    <a:pt x="91" y="8"/>
                  </a:lnTo>
                  <a:lnTo>
                    <a:pt x="82" y="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8" name="Freeform 258">
              <a:extLst>
                <a:ext uri="{FF2B5EF4-FFF2-40B4-BE49-F238E27FC236}">
                  <a16:creationId xmlns:a16="http://schemas.microsoft.com/office/drawing/2014/main" id="{2708EB68-F9E2-C2EE-0825-DFBCADB378C9}"/>
                </a:ext>
              </a:extLst>
            </p:cNvPr>
            <p:cNvSpPr>
              <a:spLocks/>
            </p:cNvSpPr>
            <p:nvPr/>
          </p:nvSpPr>
          <p:spPr bwMode="auto">
            <a:xfrm>
              <a:off x="3694" y="2443"/>
              <a:ext cx="101" cy="114"/>
            </a:xfrm>
            <a:custGeom>
              <a:avLst/>
              <a:gdLst>
                <a:gd name="T0" fmla="*/ 96 w 101"/>
                <a:gd name="T1" fmla="*/ 0 h 114"/>
                <a:gd name="T2" fmla="*/ 92 w 101"/>
                <a:gd name="T3" fmla="*/ 2 h 114"/>
                <a:gd name="T4" fmla="*/ 0 w 101"/>
                <a:gd name="T5" fmla="*/ 108 h 114"/>
                <a:gd name="T6" fmla="*/ 9 w 101"/>
                <a:gd name="T7" fmla="*/ 114 h 114"/>
                <a:gd name="T8" fmla="*/ 101 w 101"/>
                <a:gd name="T9" fmla="*/ 9 h 114"/>
                <a:gd name="T10" fmla="*/ 96 w 101"/>
                <a:gd name="T11" fmla="*/ 11 h 114"/>
                <a:gd name="T12" fmla="*/ 96 w 101"/>
                <a:gd name="T13" fmla="*/ 0 h 114"/>
                <a:gd name="T14" fmla="*/ 94 w 101"/>
                <a:gd name="T15" fmla="*/ 0 h 114"/>
                <a:gd name="T16" fmla="*/ 92 w 101"/>
                <a:gd name="T17" fmla="*/ 2 h 114"/>
                <a:gd name="T18" fmla="*/ 96 w 101"/>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114"/>
                <a:gd name="T32" fmla="*/ 101 w 101"/>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114">
                  <a:moveTo>
                    <a:pt x="96" y="0"/>
                  </a:moveTo>
                  <a:lnTo>
                    <a:pt x="92" y="2"/>
                  </a:lnTo>
                  <a:lnTo>
                    <a:pt x="0" y="108"/>
                  </a:lnTo>
                  <a:lnTo>
                    <a:pt x="9" y="114"/>
                  </a:lnTo>
                  <a:lnTo>
                    <a:pt x="101" y="9"/>
                  </a:lnTo>
                  <a:lnTo>
                    <a:pt x="96" y="11"/>
                  </a:lnTo>
                  <a:lnTo>
                    <a:pt x="96" y="0"/>
                  </a:lnTo>
                  <a:lnTo>
                    <a:pt x="94" y="0"/>
                  </a:lnTo>
                  <a:lnTo>
                    <a:pt x="92" y="2"/>
                  </a:lnTo>
                  <a:lnTo>
                    <a:pt x="96" y="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9" name="Freeform 259">
              <a:extLst>
                <a:ext uri="{FF2B5EF4-FFF2-40B4-BE49-F238E27FC236}">
                  <a16:creationId xmlns:a16="http://schemas.microsoft.com/office/drawing/2014/main" id="{13EC06F5-18BC-B82E-757B-B8E0BDD50D0C}"/>
                </a:ext>
              </a:extLst>
            </p:cNvPr>
            <p:cNvSpPr>
              <a:spLocks/>
            </p:cNvSpPr>
            <p:nvPr/>
          </p:nvSpPr>
          <p:spPr bwMode="auto">
            <a:xfrm>
              <a:off x="3790" y="2443"/>
              <a:ext cx="191" cy="14"/>
            </a:xfrm>
            <a:custGeom>
              <a:avLst/>
              <a:gdLst>
                <a:gd name="T0" fmla="*/ 191 w 191"/>
                <a:gd name="T1" fmla="*/ 9 h 14"/>
                <a:gd name="T2" fmla="*/ 185 w 191"/>
                <a:gd name="T3" fmla="*/ 3 h 14"/>
                <a:gd name="T4" fmla="*/ 0 w 191"/>
                <a:gd name="T5" fmla="*/ 0 h 14"/>
                <a:gd name="T6" fmla="*/ 0 w 191"/>
                <a:gd name="T7" fmla="*/ 11 h 14"/>
                <a:gd name="T8" fmla="*/ 185 w 191"/>
                <a:gd name="T9" fmla="*/ 14 h 14"/>
                <a:gd name="T10" fmla="*/ 180 w 191"/>
                <a:gd name="T11" fmla="*/ 9 h 14"/>
                <a:gd name="T12" fmla="*/ 191 w 191"/>
                <a:gd name="T13" fmla="*/ 9 h 14"/>
                <a:gd name="T14" fmla="*/ 191 w 191"/>
                <a:gd name="T15" fmla="*/ 3 h 14"/>
                <a:gd name="T16" fmla="*/ 185 w 191"/>
                <a:gd name="T17" fmla="*/ 3 h 14"/>
                <a:gd name="T18" fmla="*/ 191 w 191"/>
                <a:gd name="T19" fmla="*/ 9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14"/>
                <a:gd name="T32" fmla="*/ 191 w 19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14">
                  <a:moveTo>
                    <a:pt x="191" y="9"/>
                  </a:moveTo>
                  <a:lnTo>
                    <a:pt x="185" y="3"/>
                  </a:lnTo>
                  <a:lnTo>
                    <a:pt x="0" y="0"/>
                  </a:lnTo>
                  <a:lnTo>
                    <a:pt x="0" y="11"/>
                  </a:lnTo>
                  <a:lnTo>
                    <a:pt x="185" y="14"/>
                  </a:lnTo>
                  <a:lnTo>
                    <a:pt x="180" y="9"/>
                  </a:lnTo>
                  <a:lnTo>
                    <a:pt x="191" y="9"/>
                  </a:lnTo>
                  <a:lnTo>
                    <a:pt x="191" y="3"/>
                  </a:lnTo>
                  <a:lnTo>
                    <a:pt x="185" y="3"/>
                  </a:lnTo>
                  <a:lnTo>
                    <a:pt x="191" y="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0" name="Freeform 260">
              <a:extLst>
                <a:ext uri="{FF2B5EF4-FFF2-40B4-BE49-F238E27FC236}">
                  <a16:creationId xmlns:a16="http://schemas.microsoft.com/office/drawing/2014/main" id="{26BDFF17-00C6-0375-1F1F-0707CFB2C0DD}"/>
                </a:ext>
              </a:extLst>
            </p:cNvPr>
            <p:cNvSpPr>
              <a:spLocks/>
            </p:cNvSpPr>
            <p:nvPr/>
          </p:nvSpPr>
          <p:spPr bwMode="auto">
            <a:xfrm>
              <a:off x="3970" y="2452"/>
              <a:ext cx="14" cy="103"/>
            </a:xfrm>
            <a:custGeom>
              <a:avLst/>
              <a:gdLst>
                <a:gd name="T0" fmla="*/ 12 w 14"/>
                <a:gd name="T1" fmla="*/ 103 h 103"/>
                <a:gd name="T2" fmla="*/ 14 w 14"/>
                <a:gd name="T3" fmla="*/ 99 h 103"/>
                <a:gd name="T4" fmla="*/ 11 w 14"/>
                <a:gd name="T5" fmla="*/ 0 h 103"/>
                <a:gd name="T6" fmla="*/ 0 w 14"/>
                <a:gd name="T7" fmla="*/ 0 h 103"/>
                <a:gd name="T8" fmla="*/ 3 w 14"/>
                <a:gd name="T9" fmla="*/ 99 h 103"/>
                <a:gd name="T10" fmla="*/ 5 w 14"/>
                <a:gd name="T11" fmla="*/ 94 h 103"/>
                <a:gd name="T12" fmla="*/ 12 w 14"/>
                <a:gd name="T13" fmla="*/ 103 h 103"/>
                <a:gd name="T14" fmla="*/ 14 w 14"/>
                <a:gd name="T15" fmla="*/ 101 h 103"/>
                <a:gd name="T16" fmla="*/ 14 w 14"/>
                <a:gd name="T17" fmla="*/ 99 h 103"/>
                <a:gd name="T18" fmla="*/ 12 w 14"/>
                <a:gd name="T19" fmla="*/ 103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3"/>
                <a:gd name="T32" fmla="*/ 14 w 1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3">
                  <a:moveTo>
                    <a:pt x="12" y="103"/>
                  </a:moveTo>
                  <a:lnTo>
                    <a:pt x="14" y="99"/>
                  </a:lnTo>
                  <a:lnTo>
                    <a:pt x="11" y="0"/>
                  </a:lnTo>
                  <a:lnTo>
                    <a:pt x="0" y="0"/>
                  </a:lnTo>
                  <a:lnTo>
                    <a:pt x="3" y="99"/>
                  </a:lnTo>
                  <a:lnTo>
                    <a:pt x="5" y="94"/>
                  </a:lnTo>
                  <a:lnTo>
                    <a:pt x="12" y="103"/>
                  </a:lnTo>
                  <a:lnTo>
                    <a:pt x="14" y="101"/>
                  </a:lnTo>
                  <a:lnTo>
                    <a:pt x="14" y="99"/>
                  </a:lnTo>
                  <a:lnTo>
                    <a:pt x="12" y="10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1" name="Freeform 261">
              <a:extLst>
                <a:ext uri="{FF2B5EF4-FFF2-40B4-BE49-F238E27FC236}">
                  <a16:creationId xmlns:a16="http://schemas.microsoft.com/office/drawing/2014/main" id="{221269A0-1D7F-CF38-7BD9-BFBA5C5D1E2C}"/>
                </a:ext>
              </a:extLst>
            </p:cNvPr>
            <p:cNvSpPr>
              <a:spLocks/>
            </p:cNvSpPr>
            <p:nvPr/>
          </p:nvSpPr>
          <p:spPr bwMode="auto">
            <a:xfrm>
              <a:off x="3888" y="2546"/>
              <a:ext cx="94" cy="87"/>
            </a:xfrm>
            <a:custGeom>
              <a:avLst/>
              <a:gdLst>
                <a:gd name="T0" fmla="*/ 2 w 94"/>
                <a:gd name="T1" fmla="*/ 87 h 87"/>
                <a:gd name="T2" fmla="*/ 7 w 94"/>
                <a:gd name="T3" fmla="*/ 86 h 87"/>
                <a:gd name="T4" fmla="*/ 94 w 94"/>
                <a:gd name="T5" fmla="*/ 9 h 87"/>
                <a:gd name="T6" fmla="*/ 87 w 94"/>
                <a:gd name="T7" fmla="*/ 0 h 87"/>
                <a:gd name="T8" fmla="*/ 0 w 94"/>
                <a:gd name="T9" fmla="*/ 77 h 87"/>
                <a:gd name="T10" fmla="*/ 4 w 94"/>
                <a:gd name="T11" fmla="*/ 76 h 87"/>
                <a:gd name="T12" fmla="*/ 2 w 94"/>
                <a:gd name="T13" fmla="*/ 87 h 87"/>
                <a:gd name="T14" fmla="*/ 6 w 94"/>
                <a:gd name="T15" fmla="*/ 87 h 87"/>
                <a:gd name="T16" fmla="*/ 7 w 94"/>
                <a:gd name="T17" fmla="*/ 86 h 87"/>
                <a:gd name="T18" fmla="*/ 2 w 94"/>
                <a:gd name="T19" fmla="*/ 87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87"/>
                <a:gd name="T32" fmla="*/ 94 w 9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87">
                  <a:moveTo>
                    <a:pt x="2" y="87"/>
                  </a:moveTo>
                  <a:lnTo>
                    <a:pt x="7" y="86"/>
                  </a:lnTo>
                  <a:lnTo>
                    <a:pt x="94" y="9"/>
                  </a:lnTo>
                  <a:lnTo>
                    <a:pt x="87" y="0"/>
                  </a:lnTo>
                  <a:lnTo>
                    <a:pt x="0" y="77"/>
                  </a:lnTo>
                  <a:lnTo>
                    <a:pt x="4" y="76"/>
                  </a:lnTo>
                  <a:lnTo>
                    <a:pt x="2" y="87"/>
                  </a:lnTo>
                  <a:lnTo>
                    <a:pt x="6" y="87"/>
                  </a:lnTo>
                  <a:lnTo>
                    <a:pt x="7" y="86"/>
                  </a:lnTo>
                  <a:lnTo>
                    <a:pt x="2" y="87"/>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2" name="Freeform 262">
              <a:extLst>
                <a:ext uri="{FF2B5EF4-FFF2-40B4-BE49-F238E27FC236}">
                  <a16:creationId xmlns:a16="http://schemas.microsoft.com/office/drawing/2014/main" id="{BC90AEE1-3584-3D1F-EE88-2597E8962523}"/>
                </a:ext>
              </a:extLst>
            </p:cNvPr>
            <p:cNvSpPr>
              <a:spLocks/>
            </p:cNvSpPr>
            <p:nvPr/>
          </p:nvSpPr>
          <p:spPr bwMode="auto">
            <a:xfrm>
              <a:off x="3855" y="2619"/>
              <a:ext cx="37" cy="14"/>
            </a:xfrm>
            <a:custGeom>
              <a:avLst/>
              <a:gdLst>
                <a:gd name="T0" fmla="*/ 7 w 37"/>
                <a:gd name="T1" fmla="*/ 10 h 14"/>
                <a:gd name="T2" fmla="*/ 2 w 37"/>
                <a:gd name="T3" fmla="*/ 11 h 14"/>
                <a:gd name="T4" fmla="*/ 35 w 37"/>
                <a:gd name="T5" fmla="*/ 14 h 14"/>
                <a:gd name="T6" fmla="*/ 37 w 37"/>
                <a:gd name="T7" fmla="*/ 3 h 14"/>
                <a:gd name="T8" fmla="*/ 5 w 37"/>
                <a:gd name="T9" fmla="*/ 0 h 14"/>
                <a:gd name="T10" fmla="*/ 0 w 37"/>
                <a:gd name="T11" fmla="*/ 1 h 14"/>
                <a:gd name="T12" fmla="*/ 5 w 37"/>
                <a:gd name="T13" fmla="*/ 0 h 14"/>
                <a:gd name="T14" fmla="*/ 2 w 37"/>
                <a:gd name="T15" fmla="*/ 0 h 14"/>
                <a:gd name="T16" fmla="*/ 0 w 37"/>
                <a:gd name="T17" fmla="*/ 1 h 14"/>
                <a:gd name="T18" fmla="*/ 7 w 37"/>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4"/>
                <a:gd name="T32" fmla="*/ 37 w 3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4">
                  <a:moveTo>
                    <a:pt x="7" y="10"/>
                  </a:moveTo>
                  <a:lnTo>
                    <a:pt x="2" y="11"/>
                  </a:lnTo>
                  <a:lnTo>
                    <a:pt x="35" y="14"/>
                  </a:lnTo>
                  <a:lnTo>
                    <a:pt x="37" y="3"/>
                  </a:lnTo>
                  <a:lnTo>
                    <a:pt x="5" y="0"/>
                  </a:lnTo>
                  <a:lnTo>
                    <a:pt x="0" y="1"/>
                  </a:lnTo>
                  <a:lnTo>
                    <a:pt x="5" y="0"/>
                  </a:lnTo>
                  <a:lnTo>
                    <a:pt x="2" y="0"/>
                  </a:lnTo>
                  <a:lnTo>
                    <a:pt x="0" y="1"/>
                  </a:lnTo>
                  <a:lnTo>
                    <a:pt x="7" y="1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3" name="Freeform 263">
              <a:extLst>
                <a:ext uri="{FF2B5EF4-FFF2-40B4-BE49-F238E27FC236}">
                  <a16:creationId xmlns:a16="http://schemas.microsoft.com/office/drawing/2014/main" id="{E4C8FC0F-470B-B771-B83C-F26E12CA8135}"/>
                </a:ext>
              </a:extLst>
            </p:cNvPr>
            <p:cNvSpPr>
              <a:spLocks/>
            </p:cNvSpPr>
            <p:nvPr/>
          </p:nvSpPr>
          <p:spPr bwMode="auto">
            <a:xfrm>
              <a:off x="3825" y="2620"/>
              <a:ext cx="37" cy="28"/>
            </a:xfrm>
            <a:custGeom>
              <a:avLst/>
              <a:gdLst>
                <a:gd name="T0" fmla="*/ 12 w 37"/>
                <a:gd name="T1" fmla="*/ 25 h 28"/>
                <a:gd name="T2" fmla="*/ 10 w 37"/>
                <a:gd name="T3" fmla="*/ 28 h 28"/>
                <a:gd name="T4" fmla="*/ 37 w 37"/>
                <a:gd name="T5" fmla="*/ 9 h 28"/>
                <a:gd name="T6" fmla="*/ 30 w 37"/>
                <a:gd name="T7" fmla="*/ 0 h 28"/>
                <a:gd name="T8" fmla="*/ 3 w 37"/>
                <a:gd name="T9" fmla="*/ 19 h 28"/>
                <a:gd name="T10" fmla="*/ 0 w 37"/>
                <a:gd name="T11" fmla="*/ 23 h 28"/>
                <a:gd name="T12" fmla="*/ 3 w 37"/>
                <a:gd name="T13" fmla="*/ 19 h 28"/>
                <a:gd name="T14" fmla="*/ 2 w 37"/>
                <a:gd name="T15" fmla="*/ 20 h 28"/>
                <a:gd name="T16" fmla="*/ 0 w 37"/>
                <a:gd name="T17" fmla="*/ 23 h 28"/>
                <a:gd name="T18" fmla="*/ 12 w 37"/>
                <a:gd name="T19" fmla="*/ 25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8"/>
                <a:gd name="T32" fmla="*/ 37 w 3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8">
                  <a:moveTo>
                    <a:pt x="12" y="25"/>
                  </a:moveTo>
                  <a:lnTo>
                    <a:pt x="10" y="28"/>
                  </a:lnTo>
                  <a:lnTo>
                    <a:pt x="37" y="9"/>
                  </a:lnTo>
                  <a:lnTo>
                    <a:pt x="30" y="0"/>
                  </a:lnTo>
                  <a:lnTo>
                    <a:pt x="3" y="19"/>
                  </a:lnTo>
                  <a:lnTo>
                    <a:pt x="0" y="23"/>
                  </a:lnTo>
                  <a:lnTo>
                    <a:pt x="3" y="19"/>
                  </a:lnTo>
                  <a:lnTo>
                    <a:pt x="2" y="20"/>
                  </a:lnTo>
                  <a:lnTo>
                    <a:pt x="0" y="23"/>
                  </a:lnTo>
                  <a:lnTo>
                    <a:pt x="12" y="2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4" name="Freeform 264">
              <a:extLst>
                <a:ext uri="{FF2B5EF4-FFF2-40B4-BE49-F238E27FC236}">
                  <a16:creationId xmlns:a16="http://schemas.microsoft.com/office/drawing/2014/main" id="{31775F00-4D4C-B9C6-41F4-A7D2F758FAE4}"/>
                </a:ext>
              </a:extLst>
            </p:cNvPr>
            <p:cNvSpPr>
              <a:spLocks/>
            </p:cNvSpPr>
            <p:nvPr/>
          </p:nvSpPr>
          <p:spPr bwMode="auto">
            <a:xfrm>
              <a:off x="3819" y="2643"/>
              <a:ext cx="18" cy="33"/>
            </a:xfrm>
            <a:custGeom>
              <a:avLst/>
              <a:gdLst>
                <a:gd name="T0" fmla="*/ 9 w 18"/>
                <a:gd name="T1" fmla="*/ 33 h 33"/>
                <a:gd name="T2" fmla="*/ 11 w 18"/>
                <a:gd name="T3" fmla="*/ 29 h 33"/>
                <a:gd name="T4" fmla="*/ 18 w 18"/>
                <a:gd name="T5" fmla="*/ 2 h 33"/>
                <a:gd name="T6" fmla="*/ 6 w 18"/>
                <a:gd name="T7" fmla="*/ 0 h 33"/>
                <a:gd name="T8" fmla="*/ 0 w 18"/>
                <a:gd name="T9" fmla="*/ 27 h 33"/>
                <a:gd name="T10" fmla="*/ 2 w 18"/>
                <a:gd name="T11" fmla="*/ 23 h 33"/>
                <a:gd name="T12" fmla="*/ 9 w 18"/>
                <a:gd name="T13" fmla="*/ 33 h 33"/>
                <a:gd name="T14" fmla="*/ 10 w 18"/>
                <a:gd name="T15" fmla="*/ 31 h 33"/>
                <a:gd name="T16" fmla="*/ 11 w 18"/>
                <a:gd name="T17" fmla="*/ 29 h 33"/>
                <a:gd name="T18" fmla="*/ 9 w 18"/>
                <a:gd name="T19" fmla="*/ 33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3"/>
                <a:gd name="T32" fmla="*/ 18 w 1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3">
                  <a:moveTo>
                    <a:pt x="9" y="33"/>
                  </a:moveTo>
                  <a:lnTo>
                    <a:pt x="11" y="29"/>
                  </a:lnTo>
                  <a:lnTo>
                    <a:pt x="18" y="2"/>
                  </a:lnTo>
                  <a:lnTo>
                    <a:pt x="6" y="0"/>
                  </a:lnTo>
                  <a:lnTo>
                    <a:pt x="0" y="27"/>
                  </a:lnTo>
                  <a:lnTo>
                    <a:pt x="2" y="23"/>
                  </a:lnTo>
                  <a:lnTo>
                    <a:pt x="9" y="33"/>
                  </a:lnTo>
                  <a:lnTo>
                    <a:pt x="10" y="31"/>
                  </a:lnTo>
                  <a:lnTo>
                    <a:pt x="11" y="29"/>
                  </a:lnTo>
                  <a:lnTo>
                    <a:pt x="9" y="3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5" name="Freeform 265">
              <a:extLst>
                <a:ext uri="{FF2B5EF4-FFF2-40B4-BE49-F238E27FC236}">
                  <a16:creationId xmlns:a16="http://schemas.microsoft.com/office/drawing/2014/main" id="{197E4CB3-2446-F374-D6CB-F6FA1BD69780}"/>
                </a:ext>
              </a:extLst>
            </p:cNvPr>
            <p:cNvSpPr>
              <a:spLocks/>
            </p:cNvSpPr>
            <p:nvPr/>
          </p:nvSpPr>
          <p:spPr bwMode="auto">
            <a:xfrm>
              <a:off x="3744" y="2666"/>
              <a:ext cx="84" cy="70"/>
            </a:xfrm>
            <a:custGeom>
              <a:avLst/>
              <a:gdLst>
                <a:gd name="T0" fmla="*/ 1 w 84"/>
                <a:gd name="T1" fmla="*/ 69 h 70"/>
                <a:gd name="T2" fmla="*/ 6 w 84"/>
                <a:gd name="T3" fmla="*/ 67 h 70"/>
                <a:gd name="T4" fmla="*/ 84 w 84"/>
                <a:gd name="T5" fmla="*/ 10 h 70"/>
                <a:gd name="T6" fmla="*/ 77 w 84"/>
                <a:gd name="T7" fmla="*/ 0 h 70"/>
                <a:gd name="T8" fmla="*/ 0 w 84"/>
                <a:gd name="T9" fmla="*/ 58 h 70"/>
                <a:gd name="T10" fmla="*/ 5 w 84"/>
                <a:gd name="T11" fmla="*/ 57 h 70"/>
                <a:gd name="T12" fmla="*/ 1 w 84"/>
                <a:gd name="T13" fmla="*/ 69 h 70"/>
                <a:gd name="T14" fmla="*/ 4 w 84"/>
                <a:gd name="T15" fmla="*/ 70 h 70"/>
                <a:gd name="T16" fmla="*/ 6 w 84"/>
                <a:gd name="T17" fmla="*/ 67 h 70"/>
                <a:gd name="T18" fmla="*/ 1 w 84"/>
                <a:gd name="T19" fmla="*/ 69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70"/>
                <a:gd name="T32" fmla="*/ 84 w 84"/>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70">
                  <a:moveTo>
                    <a:pt x="1" y="69"/>
                  </a:moveTo>
                  <a:lnTo>
                    <a:pt x="6" y="67"/>
                  </a:lnTo>
                  <a:lnTo>
                    <a:pt x="84" y="10"/>
                  </a:lnTo>
                  <a:lnTo>
                    <a:pt x="77" y="0"/>
                  </a:lnTo>
                  <a:lnTo>
                    <a:pt x="0" y="58"/>
                  </a:lnTo>
                  <a:lnTo>
                    <a:pt x="5" y="57"/>
                  </a:lnTo>
                  <a:lnTo>
                    <a:pt x="1" y="69"/>
                  </a:lnTo>
                  <a:lnTo>
                    <a:pt x="4" y="70"/>
                  </a:lnTo>
                  <a:lnTo>
                    <a:pt x="6" y="67"/>
                  </a:lnTo>
                  <a:lnTo>
                    <a:pt x="1" y="6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6" name="Freeform 266">
              <a:extLst>
                <a:ext uri="{FF2B5EF4-FFF2-40B4-BE49-F238E27FC236}">
                  <a16:creationId xmlns:a16="http://schemas.microsoft.com/office/drawing/2014/main" id="{55959872-84AE-1686-899C-E5A967E716DA}"/>
                </a:ext>
              </a:extLst>
            </p:cNvPr>
            <p:cNvSpPr>
              <a:spLocks/>
            </p:cNvSpPr>
            <p:nvPr/>
          </p:nvSpPr>
          <p:spPr bwMode="auto">
            <a:xfrm>
              <a:off x="3688" y="2704"/>
              <a:ext cx="61" cy="31"/>
            </a:xfrm>
            <a:custGeom>
              <a:avLst/>
              <a:gdLst>
                <a:gd name="T0" fmla="*/ 7 w 61"/>
                <a:gd name="T1" fmla="*/ 11 h 31"/>
                <a:gd name="T2" fmla="*/ 1 w 61"/>
                <a:gd name="T3" fmla="*/ 12 h 31"/>
                <a:gd name="T4" fmla="*/ 57 w 61"/>
                <a:gd name="T5" fmla="*/ 31 h 31"/>
                <a:gd name="T6" fmla="*/ 61 w 61"/>
                <a:gd name="T7" fmla="*/ 19 h 31"/>
                <a:gd name="T8" fmla="*/ 6 w 61"/>
                <a:gd name="T9" fmla="*/ 1 h 31"/>
                <a:gd name="T10" fmla="*/ 0 w 61"/>
                <a:gd name="T11" fmla="*/ 2 h 31"/>
                <a:gd name="T12" fmla="*/ 6 w 61"/>
                <a:gd name="T13" fmla="*/ 1 h 31"/>
                <a:gd name="T14" fmla="*/ 2 w 61"/>
                <a:gd name="T15" fmla="*/ 0 h 31"/>
                <a:gd name="T16" fmla="*/ 0 w 61"/>
                <a:gd name="T17" fmla="*/ 2 h 31"/>
                <a:gd name="T18" fmla="*/ 7 w 61"/>
                <a:gd name="T19" fmla="*/ 1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1"/>
                <a:gd name="T32" fmla="*/ 61 w 61"/>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1">
                  <a:moveTo>
                    <a:pt x="7" y="11"/>
                  </a:moveTo>
                  <a:lnTo>
                    <a:pt x="1" y="12"/>
                  </a:lnTo>
                  <a:lnTo>
                    <a:pt x="57" y="31"/>
                  </a:lnTo>
                  <a:lnTo>
                    <a:pt x="61" y="19"/>
                  </a:lnTo>
                  <a:lnTo>
                    <a:pt x="6" y="1"/>
                  </a:lnTo>
                  <a:lnTo>
                    <a:pt x="0" y="2"/>
                  </a:lnTo>
                  <a:lnTo>
                    <a:pt x="6" y="1"/>
                  </a:lnTo>
                  <a:lnTo>
                    <a:pt x="2" y="0"/>
                  </a:lnTo>
                  <a:lnTo>
                    <a:pt x="0" y="2"/>
                  </a:lnTo>
                  <a:lnTo>
                    <a:pt x="7" y="1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7" name="Freeform 267">
              <a:extLst>
                <a:ext uri="{FF2B5EF4-FFF2-40B4-BE49-F238E27FC236}">
                  <a16:creationId xmlns:a16="http://schemas.microsoft.com/office/drawing/2014/main" id="{061DBB42-F6FC-878A-929E-EA134A65E5A9}"/>
                </a:ext>
              </a:extLst>
            </p:cNvPr>
            <p:cNvSpPr>
              <a:spLocks/>
            </p:cNvSpPr>
            <p:nvPr/>
          </p:nvSpPr>
          <p:spPr bwMode="auto">
            <a:xfrm>
              <a:off x="3597" y="2706"/>
              <a:ext cx="98" cy="74"/>
            </a:xfrm>
            <a:custGeom>
              <a:avLst/>
              <a:gdLst>
                <a:gd name="T0" fmla="*/ 12 w 98"/>
                <a:gd name="T1" fmla="*/ 69 h 74"/>
                <a:gd name="T2" fmla="*/ 9 w 98"/>
                <a:gd name="T3" fmla="*/ 74 h 74"/>
                <a:gd name="T4" fmla="*/ 98 w 98"/>
                <a:gd name="T5" fmla="*/ 9 h 74"/>
                <a:gd name="T6" fmla="*/ 91 w 98"/>
                <a:gd name="T7" fmla="*/ 0 h 74"/>
                <a:gd name="T8" fmla="*/ 2 w 98"/>
                <a:gd name="T9" fmla="*/ 65 h 74"/>
                <a:gd name="T10" fmla="*/ 0 w 98"/>
                <a:gd name="T11" fmla="*/ 69 h 74"/>
                <a:gd name="T12" fmla="*/ 2 w 98"/>
                <a:gd name="T13" fmla="*/ 65 h 74"/>
                <a:gd name="T14" fmla="*/ 0 w 98"/>
                <a:gd name="T15" fmla="*/ 66 h 74"/>
                <a:gd name="T16" fmla="*/ 0 w 98"/>
                <a:gd name="T17" fmla="*/ 69 h 74"/>
                <a:gd name="T18" fmla="*/ 12 w 98"/>
                <a:gd name="T19" fmla="*/ 69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74"/>
                <a:gd name="T32" fmla="*/ 98 w 98"/>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74">
                  <a:moveTo>
                    <a:pt x="12" y="69"/>
                  </a:moveTo>
                  <a:lnTo>
                    <a:pt x="9" y="74"/>
                  </a:lnTo>
                  <a:lnTo>
                    <a:pt x="98" y="9"/>
                  </a:lnTo>
                  <a:lnTo>
                    <a:pt x="91" y="0"/>
                  </a:lnTo>
                  <a:lnTo>
                    <a:pt x="2" y="65"/>
                  </a:lnTo>
                  <a:lnTo>
                    <a:pt x="0" y="69"/>
                  </a:lnTo>
                  <a:lnTo>
                    <a:pt x="2" y="65"/>
                  </a:lnTo>
                  <a:lnTo>
                    <a:pt x="0" y="66"/>
                  </a:lnTo>
                  <a:lnTo>
                    <a:pt x="0" y="69"/>
                  </a:lnTo>
                  <a:lnTo>
                    <a:pt x="12" y="6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8" name="Freeform 268">
              <a:extLst>
                <a:ext uri="{FF2B5EF4-FFF2-40B4-BE49-F238E27FC236}">
                  <a16:creationId xmlns:a16="http://schemas.microsoft.com/office/drawing/2014/main" id="{90F165A6-48E8-494D-704B-2446A84C5CAD}"/>
                </a:ext>
              </a:extLst>
            </p:cNvPr>
            <p:cNvSpPr>
              <a:spLocks/>
            </p:cNvSpPr>
            <p:nvPr/>
          </p:nvSpPr>
          <p:spPr bwMode="auto">
            <a:xfrm>
              <a:off x="3597" y="2775"/>
              <a:ext cx="12" cy="33"/>
            </a:xfrm>
            <a:custGeom>
              <a:avLst/>
              <a:gdLst>
                <a:gd name="T0" fmla="*/ 9 w 12"/>
                <a:gd name="T1" fmla="*/ 33 h 33"/>
                <a:gd name="T2" fmla="*/ 12 w 12"/>
                <a:gd name="T3" fmla="*/ 29 h 33"/>
                <a:gd name="T4" fmla="*/ 12 w 12"/>
                <a:gd name="T5" fmla="*/ 0 h 33"/>
                <a:gd name="T6" fmla="*/ 0 w 12"/>
                <a:gd name="T7" fmla="*/ 0 h 33"/>
                <a:gd name="T8" fmla="*/ 0 w 12"/>
                <a:gd name="T9" fmla="*/ 29 h 33"/>
                <a:gd name="T10" fmla="*/ 2 w 12"/>
                <a:gd name="T11" fmla="*/ 24 h 33"/>
                <a:gd name="T12" fmla="*/ 9 w 12"/>
                <a:gd name="T13" fmla="*/ 33 h 33"/>
                <a:gd name="T14" fmla="*/ 12 w 12"/>
                <a:gd name="T15" fmla="*/ 31 h 33"/>
                <a:gd name="T16" fmla="*/ 12 w 12"/>
                <a:gd name="T17" fmla="*/ 29 h 33"/>
                <a:gd name="T18" fmla="*/ 9 w 12"/>
                <a:gd name="T19" fmla="*/ 33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3"/>
                <a:gd name="T32" fmla="*/ 12 w 1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3">
                  <a:moveTo>
                    <a:pt x="9" y="33"/>
                  </a:moveTo>
                  <a:lnTo>
                    <a:pt x="12" y="29"/>
                  </a:lnTo>
                  <a:lnTo>
                    <a:pt x="12" y="0"/>
                  </a:lnTo>
                  <a:lnTo>
                    <a:pt x="0" y="0"/>
                  </a:lnTo>
                  <a:lnTo>
                    <a:pt x="0" y="29"/>
                  </a:lnTo>
                  <a:lnTo>
                    <a:pt x="2" y="24"/>
                  </a:lnTo>
                  <a:lnTo>
                    <a:pt x="9" y="33"/>
                  </a:lnTo>
                  <a:lnTo>
                    <a:pt x="12" y="31"/>
                  </a:lnTo>
                  <a:lnTo>
                    <a:pt x="12" y="29"/>
                  </a:lnTo>
                  <a:lnTo>
                    <a:pt x="9" y="3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9" name="Freeform 269">
              <a:extLst>
                <a:ext uri="{FF2B5EF4-FFF2-40B4-BE49-F238E27FC236}">
                  <a16:creationId xmlns:a16="http://schemas.microsoft.com/office/drawing/2014/main" id="{1555F0D9-5F04-1195-5F07-26CB8E21F4E1}"/>
                </a:ext>
              </a:extLst>
            </p:cNvPr>
            <p:cNvSpPr>
              <a:spLocks/>
            </p:cNvSpPr>
            <p:nvPr/>
          </p:nvSpPr>
          <p:spPr bwMode="auto">
            <a:xfrm>
              <a:off x="3387" y="2799"/>
              <a:ext cx="219" cy="185"/>
            </a:xfrm>
            <a:custGeom>
              <a:avLst/>
              <a:gdLst>
                <a:gd name="T0" fmla="*/ 7 w 219"/>
                <a:gd name="T1" fmla="*/ 185 h 185"/>
                <a:gd name="T2" fmla="*/ 7 w 219"/>
                <a:gd name="T3" fmla="*/ 185 h 185"/>
                <a:gd name="T4" fmla="*/ 219 w 219"/>
                <a:gd name="T5" fmla="*/ 9 h 185"/>
                <a:gd name="T6" fmla="*/ 212 w 219"/>
                <a:gd name="T7" fmla="*/ 0 h 185"/>
                <a:gd name="T8" fmla="*/ 0 w 219"/>
                <a:gd name="T9" fmla="*/ 176 h 185"/>
                <a:gd name="T10" fmla="*/ 0 w 219"/>
                <a:gd name="T11" fmla="*/ 176 h 185"/>
                <a:gd name="T12" fmla="*/ 7 w 219"/>
                <a:gd name="T13" fmla="*/ 185 h 185"/>
                <a:gd name="T14" fmla="*/ 0 60000 65536"/>
                <a:gd name="T15" fmla="*/ 0 60000 65536"/>
                <a:gd name="T16" fmla="*/ 0 60000 65536"/>
                <a:gd name="T17" fmla="*/ 0 60000 65536"/>
                <a:gd name="T18" fmla="*/ 0 60000 65536"/>
                <a:gd name="T19" fmla="*/ 0 60000 65536"/>
                <a:gd name="T20" fmla="*/ 0 60000 65536"/>
                <a:gd name="T21" fmla="*/ 0 w 219"/>
                <a:gd name="T22" fmla="*/ 0 h 185"/>
                <a:gd name="T23" fmla="*/ 219 w 219"/>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5">
                  <a:moveTo>
                    <a:pt x="7" y="185"/>
                  </a:moveTo>
                  <a:lnTo>
                    <a:pt x="7" y="185"/>
                  </a:lnTo>
                  <a:lnTo>
                    <a:pt x="219" y="9"/>
                  </a:lnTo>
                  <a:lnTo>
                    <a:pt x="212" y="0"/>
                  </a:lnTo>
                  <a:lnTo>
                    <a:pt x="0" y="176"/>
                  </a:lnTo>
                  <a:lnTo>
                    <a:pt x="7" y="18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0" name="Freeform 270">
              <a:extLst>
                <a:ext uri="{FF2B5EF4-FFF2-40B4-BE49-F238E27FC236}">
                  <a16:creationId xmlns:a16="http://schemas.microsoft.com/office/drawing/2014/main" id="{F696A26E-E236-8763-4AB5-BA0A9AC87C4B}"/>
                </a:ext>
              </a:extLst>
            </p:cNvPr>
            <p:cNvSpPr>
              <a:spLocks/>
            </p:cNvSpPr>
            <p:nvPr/>
          </p:nvSpPr>
          <p:spPr bwMode="auto">
            <a:xfrm>
              <a:off x="3360" y="2975"/>
              <a:ext cx="34" cy="29"/>
            </a:xfrm>
            <a:custGeom>
              <a:avLst/>
              <a:gdLst>
                <a:gd name="T0" fmla="*/ 3 w 34"/>
                <a:gd name="T1" fmla="*/ 29 h 29"/>
                <a:gd name="T2" fmla="*/ 7 w 34"/>
                <a:gd name="T3" fmla="*/ 28 h 29"/>
                <a:gd name="T4" fmla="*/ 34 w 34"/>
                <a:gd name="T5" fmla="*/ 9 h 29"/>
                <a:gd name="T6" fmla="*/ 27 w 34"/>
                <a:gd name="T7" fmla="*/ 0 h 29"/>
                <a:gd name="T8" fmla="*/ 0 w 34"/>
                <a:gd name="T9" fmla="*/ 19 h 29"/>
                <a:gd name="T10" fmla="*/ 3 w 34"/>
                <a:gd name="T11" fmla="*/ 17 h 29"/>
                <a:gd name="T12" fmla="*/ 3 w 34"/>
                <a:gd name="T13" fmla="*/ 29 h 29"/>
                <a:gd name="T14" fmla="*/ 5 w 34"/>
                <a:gd name="T15" fmla="*/ 29 h 29"/>
                <a:gd name="T16" fmla="*/ 7 w 34"/>
                <a:gd name="T17" fmla="*/ 28 h 29"/>
                <a:gd name="T18" fmla="*/ 3 w 3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9"/>
                <a:gd name="T32" fmla="*/ 34 w 3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9">
                  <a:moveTo>
                    <a:pt x="3" y="29"/>
                  </a:moveTo>
                  <a:lnTo>
                    <a:pt x="7" y="28"/>
                  </a:lnTo>
                  <a:lnTo>
                    <a:pt x="34" y="9"/>
                  </a:lnTo>
                  <a:lnTo>
                    <a:pt x="27" y="0"/>
                  </a:lnTo>
                  <a:lnTo>
                    <a:pt x="0" y="19"/>
                  </a:lnTo>
                  <a:lnTo>
                    <a:pt x="3" y="17"/>
                  </a:lnTo>
                  <a:lnTo>
                    <a:pt x="3" y="29"/>
                  </a:lnTo>
                  <a:lnTo>
                    <a:pt x="5" y="29"/>
                  </a:lnTo>
                  <a:lnTo>
                    <a:pt x="7" y="28"/>
                  </a:lnTo>
                  <a:lnTo>
                    <a:pt x="3" y="2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1" name="Freeform 271">
              <a:extLst>
                <a:ext uri="{FF2B5EF4-FFF2-40B4-BE49-F238E27FC236}">
                  <a16:creationId xmlns:a16="http://schemas.microsoft.com/office/drawing/2014/main" id="{9A2C2005-7854-D305-8FAF-35E60B04549E}"/>
                </a:ext>
              </a:extLst>
            </p:cNvPr>
            <p:cNvSpPr>
              <a:spLocks/>
            </p:cNvSpPr>
            <p:nvPr/>
          </p:nvSpPr>
          <p:spPr bwMode="auto">
            <a:xfrm>
              <a:off x="3234" y="2992"/>
              <a:ext cx="129" cy="15"/>
            </a:xfrm>
            <a:custGeom>
              <a:avLst/>
              <a:gdLst>
                <a:gd name="T0" fmla="*/ 4 w 129"/>
                <a:gd name="T1" fmla="*/ 15 h 15"/>
                <a:gd name="T2" fmla="*/ 2 w 129"/>
                <a:gd name="T3" fmla="*/ 15 h 15"/>
                <a:gd name="T4" fmla="*/ 129 w 129"/>
                <a:gd name="T5" fmla="*/ 12 h 15"/>
                <a:gd name="T6" fmla="*/ 129 w 129"/>
                <a:gd name="T7" fmla="*/ 0 h 15"/>
                <a:gd name="T8" fmla="*/ 2 w 129"/>
                <a:gd name="T9" fmla="*/ 4 h 15"/>
                <a:gd name="T10" fmla="*/ 0 w 129"/>
                <a:gd name="T11" fmla="*/ 4 h 15"/>
                <a:gd name="T12" fmla="*/ 2 w 129"/>
                <a:gd name="T13" fmla="*/ 4 h 15"/>
                <a:gd name="T14" fmla="*/ 1 w 129"/>
                <a:gd name="T15" fmla="*/ 4 h 15"/>
                <a:gd name="T16" fmla="*/ 0 w 129"/>
                <a:gd name="T17" fmla="*/ 4 h 15"/>
                <a:gd name="T18" fmla="*/ 4 w 12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5"/>
                <a:gd name="T32" fmla="*/ 129 w 12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5">
                  <a:moveTo>
                    <a:pt x="4" y="15"/>
                  </a:moveTo>
                  <a:lnTo>
                    <a:pt x="2" y="15"/>
                  </a:lnTo>
                  <a:lnTo>
                    <a:pt x="129" y="12"/>
                  </a:lnTo>
                  <a:lnTo>
                    <a:pt x="129" y="0"/>
                  </a:lnTo>
                  <a:lnTo>
                    <a:pt x="2" y="4"/>
                  </a:lnTo>
                  <a:lnTo>
                    <a:pt x="0" y="4"/>
                  </a:lnTo>
                  <a:lnTo>
                    <a:pt x="2" y="4"/>
                  </a:lnTo>
                  <a:lnTo>
                    <a:pt x="1" y="4"/>
                  </a:lnTo>
                  <a:lnTo>
                    <a:pt x="0" y="4"/>
                  </a:lnTo>
                  <a:lnTo>
                    <a:pt x="4" y="1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2" name="Freeform 272">
              <a:extLst>
                <a:ext uri="{FF2B5EF4-FFF2-40B4-BE49-F238E27FC236}">
                  <a16:creationId xmlns:a16="http://schemas.microsoft.com/office/drawing/2014/main" id="{C5F27BF4-941C-CABC-08AF-6053C4F67969}"/>
                </a:ext>
              </a:extLst>
            </p:cNvPr>
            <p:cNvSpPr>
              <a:spLocks/>
            </p:cNvSpPr>
            <p:nvPr/>
          </p:nvSpPr>
          <p:spPr bwMode="auto">
            <a:xfrm>
              <a:off x="3117" y="2996"/>
              <a:ext cx="121" cy="51"/>
            </a:xfrm>
            <a:custGeom>
              <a:avLst/>
              <a:gdLst>
                <a:gd name="T0" fmla="*/ 6 w 121"/>
                <a:gd name="T1" fmla="*/ 50 h 51"/>
                <a:gd name="T2" fmla="*/ 5 w 121"/>
                <a:gd name="T3" fmla="*/ 51 h 51"/>
                <a:gd name="T4" fmla="*/ 121 w 121"/>
                <a:gd name="T5" fmla="*/ 11 h 51"/>
                <a:gd name="T6" fmla="*/ 117 w 121"/>
                <a:gd name="T7" fmla="*/ 0 h 51"/>
                <a:gd name="T8" fmla="*/ 1 w 121"/>
                <a:gd name="T9" fmla="*/ 40 h 51"/>
                <a:gd name="T10" fmla="*/ 0 w 121"/>
                <a:gd name="T11" fmla="*/ 41 h 51"/>
                <a:gd name="T12" fmla="*/ 1 w 121"/>
                <a:gd name="T13" fmla="*/ 40 h 51"/>
                <a:gd name="T14" fmla="*/ 1 w 121"/>
                <a:gd name="T15" fmla="*/ 40 h 51"/>
                <a:gd name="T16" fmla="*/ 0 w 121"/>
                <a:gd name="T17" fmla="*/ 41 h 51"/>
                <a:gd name="T18" fmla="*/ 6 w 121"/>
                <a:gd name="T19" fmla="*/ 5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51"/>
                <a:gd name="T32" fmla="*/ 121 w 121"/>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51">
                  <a:moveTo>
                    <a:pt x="6" y="50"/>
                  </a:moveTo>
                  <a:lnTo>
                    <a:pt x="5" y="51"/>
                  </a:lnTo>
                  <a:lnTo>
                    <a:pt x="121" y="11"/>
                  </a:lnTo>
                  <a:lnTo>
                    <a:pt x="117" y="0"/>
                  </a:lnTo>
                  <a:lnTo>
                    <a:pt x="1" y="40"/>
                  </a:lnTo>
                  <a:lnTo>
                    <a:pt x="0" y="41"/>
                  </a:lnTo>
                  <a:lnTo>
                    <a:pt x="1" y="40"/>
                  </a:lnTo>
                  <a:lnTo>
                    <a:pt x="0" y="41"/>
                  </a:lnTo>
                  <a:lnTo>
                    <a:pt x="6" y="5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3" name="Freeform 273">
              <a:extLst>
                <a:ext uri="{FF2B5EF4-FFF2-40B4-BE49-F238E27FC236}">
                  <a16:creationId xmlns:a16="http://schemas.microsoft.com/office/drawing/2014/main" id="{C86809A9-5CF8-F5DF-4E64-34A8D05EEC67}"/>
                </a:ext>
              </a:extLst>
            </p:cNvPr>
            <p:cNvSpPr>
              <a:spLocks/>
            </p:cNvSpPr>
            <p:nvPr/>
          </p:nvSpPr>
          <p:spPr bwMode="auto">
            <a:xfrm>
              <a:off x="3034" y="3037"/>
              <a:ext cx="89" cy="66"/>
            </a:xfrm>
            <a:custGeom>
              <a:avLst/>
              <a:gdLst>
                <a:gd name="T0" fmla="*/ 5 w 89"/>
                <a:gd name="T1" fmla="*/ 66 h 66"/>
                <a:gd name="T2" fmla="*/ 7 w 89"/>
                <a:gd name="T3" fmla="*/ 64 h 66"/>
                <a:gd name="T4" fmla="*/ 89 w 89"/>
                <a:gd name="T5" fmla="*/ 9 h 66"/>
                <a:gd name="T6" fmla="*/ 83 w 89"/>
                <a:gd name="T7" fmla="*/ 0 h 66"/>
                <a:gd name="T8" fmla="*/ 0 w 89"/>
                <a:gd name="T9" fmla="*/ 55 h 66"/>
                <a:gd name="T10" fmla="*/ 1 w 89"/>
                <a:gd name="T11" fmla="*/ 54 h 66"/>
                <a:gd name="T12" fmla="*/ 5 w 89"/>
                <a:gd name="T13" fmla="*/ 66 h 66"/>
                <a:gd name="T14" fmla="*/ 0 60000 65536"/>
                <a:gd name="T15" fmla="*/ 0 60000 65536"/>
                <a:gd name="T16" fmla="*/ 0 60000 65536"/>
                <a:gd name="T17" fmla="*/ 0 60000 65536"/>
                <a:gd name="T18" fmla="*/ 0 60000 65536"/>
                <a:gd name="T19" fmla="*/ 0 60000 65536"/>
                <a:gd name="T20" fmla="*/ 0 60000 65536"/>
                <a:gd name="T21" fmla="*/ 0 w 89"/>
                <a:gd name="T22" fmla="*/ 0 h 66"/>
                <a:gd name="T23" fmla="*/ 89 w 89"/>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6">
                  <a:moveTo>
                    <a:pt x="5" y="66"/>
                  </a:moveTo>
                  <a:lnTo>
                    <a:pt x="7" y="64"/>
                  </a:lnTo>
                  <a:lnTo>
                    <a:pt x="89" y="9"/>
                  </a:lnTo>
                  <a:lnTo>
                    <a:pt x="83" y="0"/>
                  </a:lnTo>
                  <a:lnTo>
                    <a:pt x="0" y="55"/>
                  </a:lnTo>
                  <a:lnTo>
                    <a:pt x="1" y="54"/>
                  </a:lnTo>
                  <a:lnTo>
                    <a:pt x="5" y="6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4" name="Freeform 274">
              <a:extLst>
                <a:ext uri="{FF2B5EF4-FFF2-40B4-BE49-F238E27FC236}">
                  <a16:creationId xmlns:a16="http://schemas.microsoft.com/office/drawing/2014/main" id="{0D2B266B-C8FB-51A1-1BBB-5E2AB1DB3E54}"/>
                </a:ext>
              </a:extLst>
            </p:cNvPr>
            <p:cNvSpPr>
              <a:spLocks/>
            </p:cNvSpPr>
            <p:nvPr/>
          </p:nvSpPr>
          <p:spPr bwMode="auto">
            <a:xfrm>
              <a:off x="2960" y="3091"/>
              <a:ext cx="79" cy="46"/>
            </a:xfrm>
            <a:custGeom>
              <a:avLst/>
              <a:gdLst>
                <a:gd name="T0" fmla="*/ 3 w 79"/>
                <a:gd name="T1" fmla="*/ 46 h 46"/>
                <a:gd name="T2" fmla="*/ 4 w 79"/>
                <a:gd name="T3" fmla="*/ 46 h 46"/>
                <a:gd name="T4" fmla="*/ 79 w 79"/>
                <a:gd name="T5" fmla="*/ 12 h 46"/>
                <a:gd name="T6" fmla="*/ 75 w 79"/>
                <a:gd name="T7" fmla="*/ 0 h 46"/>
                <a:gd name="T8" fmla="*/ 0 w 79"/>
                <a:gd name="T9" fmla="*/ 34 h 46"/>
                <a:gd name="T10" fmla="*/ 1 w 79"/>
                <a:gd name="T11" fmla="*/ 34 h 46"/>
                <a:gd name="T12" fmla="*/ 3 w 79"/>
                <a:gd name="T13" fmla="*/ 46 h 46"/>
                <a:gd name="T14" fmla="*/ 3 w 79"/>
                <a:gd name="T15" fmla="*/ 46 h 46"/>
                <a:gd name="T16" fmla="*/ 4 w 79"/>
                <a:gd name="T17" fmla="*/ 46 h 46"/>
                <a:gd name="T18" fmla="*/ 3 w 79"/>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46"/>
                <a:gd name="T32" fmla="*/ 79 w 79"/>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46">
                  <a:moveTo>
                    <a:pt x="3" y="46"/>
                  </a:moveTo>
                  <a:lnTo>
                    <a:pt x="4" y="46"/>
                  </a:lnTo>
                  <a:lnTo>
                    <a:pt x="79" y="12"/>
                  </a:lnTo>
                  <a:lnTo>
                    <a:pt x="75" y="0"/>
                  </a:lnTo>
                  <a:lnTo>
                    <a:pt x="0" y="34"/>
                  </a:lnTo>
                  <a:lnTo>
                    <a:pt x="1" y="34"/>
                  </a:lnTo>
                  <a:lnTo>
                    <a:pt x="3" y="46"/>
                  </a:lnTo>
                  <a:lnTo>
                    <a:pt x="4" y="46"/>
                  </a:lnTo>
                  <a:lnTo>
                    <a:pt x="3" y="46"/>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5" name="Freeform 275">
              <a:extLst>
                <a:ext uri="{FF2B5EF4-FFF2-40B4-BE49-F238E27FC236}">
                  <a16:creationId xmlns:a16="http://schemas.microsoft.com/office/drawing/2014/main" id="{8AFF8B53-D320-936B-E976-441C7E497B12}"/>
                </a:ext>
              </a:extLst>
            </p:cNvPr>
            <p:cNvSpPr>
              <a:spLocks/>
            </p:cNvSpPr>
            <p:nvPr/>
          </p:nvSpPr>
          <p:spPr bwMode="auto">
            <a:xfrm>
              <a:off x="2883" y="3125"/>
              <a:ext cx="80" cy="21"/>
            </a:xfrm>
            <a:custGeom>
              <a:avLst/>
              <a:gdLst>
                <a:gd name="T0" fmla="*/ 6 w 80"/>
                <a:gd name="T1" fmla="*/ 20 h 21"/>
                <a:gd name="T2" fmla="*/ 4 w 80"/>
                <a:gd name="T3" fmla="*/ 21 h 21"/>
                <a:gd name="T4" fmla="*/ 80 w 80"/>
                <a:gd name="T5" fmla="*/ 12 h 21"/>
                <a:gd name="T6" fmla="*/ 78 w 80"/>
                <a:gd name="T7" fmla="*/ 0 h 21"/>
                <a:gd name="T8" fmla="*/ 2 w 80"/>
                <a:gd name="T9" fmla="*/ 9 h 21"/>
                <a:gd name="T10" fmla="*/ 0 w 80"/>
                <a:gd name="T11" fmla="*/ 11 h 21"/>
                <a:gd name="T12" fmla="*/ 2 w 80"/>
                <a:gd name="T13" fmla="*/ 9 h 21"/>
                <a:gd name="T14" fmla="*/ 1 w 80"/>
                <a:gd name="T15" fmla="*/ 9 h 21"/>
                <a:gd name="T16" fmla="*/ 0 w 80"/>
                <a:gd name="T17" fmla="*/ 11 h 21"/>
                <a:gd name="T18" fmla="*/ 6 w 80"/>
                <a:gd name="T19" fmla="*/ 2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1"/>
                <a:gd name="T32" fmla="*/ 80 w 8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1">
                  <a:moveTo>
                    <a:pt x="6" y="20"/>
                  </a:moveTo>
                  <a:lnTo>
                    <a:pt x="4" y="21"/>
                  </a:lnTo>
                  <a:lnTo>
                    <a:pt x="80" y="12"/>
                  </a:lnTo>
                  <a:lnTo>
                    <a:pt x="78" y="0"/>
                  </a:lnTo>
                  <a:lnTo>
                    <a:pt x="2" y="9"/>
                  </a:lnTo>
                  <a:lnTo>
                    <a:pt x="0" y="11"/>
                  </a:lnTo>
                  <a:lnTo>
                    <a:pt x="2" y="9"/>
                  </a:lnTo>
                  <a:lnTo>
                    <a:pt x="1" y="9"/>
                  </a:lnTo>
                  <a:lnTo>
                    <a:pt x="0" y="11"/>
                  </a:lnTo>
                  <a:lnTo>
                    <a:pt x="6" y="2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6" name="Freeform 276">
              <a:extLst>
                <a:ext uri="{FF2B5EF4-FFF2-40B4-BE49-F238E27FC236}">
                  <a16:creationId xmlns:a16="http://schemas.microsoft.com/office/drawing/2014/main" id="{A034B9A3-D545-E7FF-75C0-5C579DDB617E}"/>
                </a:ext>
              </a:extLst>
            </p:cNvPr>
            <p:cNvSpPr>
              <a:spLocks/>
            </p:cNvSpPr>
            <p:nvPr/>
          </p:nvSpPr>
          <p:spPr bwMode="auto">
            <a:xfrm>
              <a:off x="2792" y="3136"/>
              <a:ext cx="97" cy="95"/>
            </a:xfrm>
            <a:custGeom>
              <a:avLst/>
              <a:gdLst>
                <a:gd name="T0" fmla="*/ 9 w 97"/>
                <a:gd name="T1" fmla="*/ 94 h 95"/>
                <a:gd name="T2" fmla="*/ 8 w 97"/>
                <a:gd name="T3" fmla="*/ 95 h 95"/>
                <a:gd name="T4" fmla="*/ 97 w 97"/>
                <a:gd name="T5" fmla="*/ 9 h 95"/>
                <a:gd name="T6" fmla="*/ 91 w 97"/>
                <a:gd name="T7" fmla="*/ 0 h 95"/>
                <a:gd name="T8" fmla="*/ 1 w 97"/>
                <a:gd name="T9" fmla="*/ 86 h 95"/>
                <a:gd name="T10" fmla="*/ 0 w 97"/>
                <a:gd name="T11" fmla="*/ 87 h 95"/>
                <a:gd name="T12" fmla="*/ 9 w 97"/>
                <a:gd name="T13" fmla="*/ 94 h 95"/>
                <a:gd name="T14" fmla="*/ 0 60000 65536"/>
                <a:gd name="T15" fmla="*/ 0 60000 65536"/>
                <a:gd name="T16" fmla="*/ 0 60000 65536"/>
                <a:gd name="T17" fmla="*/ 0 60000 65536"/>
                <a:gd name="T18" fmla="*/ 0 60000 65536"/>
                <a:gd name="T19" fmla="*/ 0 60000 65536"/>
                <a:gd name="T20" fmla="*/ 0 60000 65536"/>
                <a:gd name="T21" fmla="*/ 0 w 97"/>
                <a:gd name="T22" fmla="*/ 0 h 95"/>
                <a:gd name="T23" fmla="*/ 97 w 97"/>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95">
                  <a:moveTo>
                    <a:pt x="9" y="94"/>
                  </a:moveTo>
                  <a:lnTo>
                    <a:pt x="8" y="95"/>
                  </a:lnTo>
                  <a:lnTo>
                    <a:pt x="97" y="9"/>
                  </a:lnTo>
                  <a:lnTo>
                    <a:pt x="91" y="0"/>
                  </a:lnTo>
                  <a:lnTo>
                    <a:pt x="1" y="86"/>
                  </a:lnTo>
                  <a:lnTo>
                    <a:pt x="0" y="87"/>
                  </a:lnTo>
                  <a:lnTo>
                    <a:pt x="9" y="9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7" name="Freeform 277">
              <a:extLst>
                <a:ext uri="{FF2B5EF4-FFF2-40B4-BE49-F238E27FC236}">
                  <a16:creationId xmlns:a16="http://schemas.microsoft.com/office/drawing/2014/main" id="{24D34C6F-679D-D5D7-E93D-6C987C768DF0}"/>
                </a:ext>
              </a:extLst>
            </p:cNvPr>
            <p:cNvSpPr>
              <a:spLocks/>
            </p:cNvSpPr>
            <p:nvPr/>
          </p:nvSpPr>
          <p:spPr bwMode="auto">
            <a:xfrm>
              <a:off x="2749" y="3223"/>
              <a:ext cx="52" cy="61"/>
            </a:xfrm>
            <a:custGeom>
              <a:avLst/>
              <a:gdLst>
                <a:gd name="T0" fmla="*/ 8 w 52"/>
                <a:gd name="T1" fmla="*/ 61 h 61"/>
                <a:gd name="T2" fmla="*/ 9 w 52"/>
                <a:gd name="T3" fmla="*/ 60 h 61"/>
                <a:gd name="T4" fmla="*/ 52 w 52"/>
                <a:gd name="T5" fmla="*/ 7 h 61"/>
                <a:gd name="T6" fmla="*/ 43 w 52"/>
                <a:gd name="T7" fmla="*/ 0 h 61"/>
                <a:gd name="T8" fmla="*/ 0 w 52"/>
                <a:gd name="T9" fmla="*/ 53 h 61"/>
                <a:gd name="T10" fmla="*/ 1 w 52"/>
                <a:gd name="T11" fmla="*/ 52 h 61"/>
                <a:gd name="T12" fmla="*/ 8 w 52"/>
                <a:gd name="T13" fmla="*/ 61 h 61"/>
                <a:gd name="T14" fmla="*/ 9 w 52"/>
                <a:gd name="T15" fmla="*/ 60 h 61"/>
                <a:gd name="T16" fmla="*/ 9 w 52"/>
                <a:gd name="T17" fmla="*/ 60 h 61"/>
                <a:gd name="T18" fmla="*/ 8 w 52"/>
                <a:gd name="T19" fmla="*/ 61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61"/>
                <a:gd name="T32" fmla="*/ 52 w 52"/>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61">
                  <a:moveTo>
                    <a:pt x="8" y="61"/>
                  </a:moveTo>
                  <a:lnTo>
                    <a:pt x="9" y="60"/>
                  </a:lnTo>
                  <a:lnTo>
                    <a:pt x="52" y="7"/>
                  </a:lnTo>
                  <a:lnTo>
                    <a:pt x="43" y="0"/>
                  </a:lnTo>
                  <a:lnTo>
                    <a:pt x="0" y="53"/>
                  </a:lnTo>
                  <a:lnTo>
                    <a:pt x="1" y="52"/>
                  </a:lnTo>
                  <a:lnTo>
                    <a:pt x="8" y="61"/>
                  </a:lnTo>
                  <a:lnTo>
                    <a:pt x="9" y="60"/>
                  </a:lnTo>
                  <a:lnTo>
                    <a:pt x="8" y="6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8" name="Freeform 278">
              <a:extLst>
                <a:ext uri="{FF2B5EF4-FFF2-40B4-BE49-F238E27FC236}">
                  <a16:creationId xmlns:a16="http://schemas.microsoft.com/office/drawing/2014/main" id="{03A2EFAD-A855-CFDD-0C27-230ECA51DDCA}"/>
                </a:ext>
              </a:extLst>
            </p:cNvPr>
            <p:cNvSpPr>
              <a:spLocks/>
            </p:cNvSpPr>
            <p:nvPr/>
          </p:nvSpPr>
          <p:spPr bwMode="auto">
            <a:xfrm>
              <a:off x="2670" y="3275"/>
              <a:ext cx="87" cy="78"/>
            </a:xfrm>
            <a:custGeom>
              <a:avLst/>
              <a:gdLst>
                <a:gd name="T0" fmla="*/ 7 w 87"/>
                <a:gd name="T1" fmla="*/ 78 h 78"/>
                <a:gd name="T2" fmla="*/ 7 w 87"/>
                <a:gd name="T3" fmla="*/ 78 h 78"/>
                <a:gd name="T4" fmla="*/ 87 w 87"/>
                <a:gd name="T5" fmla="*/ 9 h 78"/>
                <a:gd name="T6" fmla="*/ 80 w 87"/>
                <a:gd name="T7" fmla="*/ 0 h 78"/>
                <a:gd name="T8" fmla="*/ 0 w 87"/>
                <a:gd name="T9" fmla="*/ 68 h 78"/>
                <a:gd name="T10" fmla="*/ 0 w 87"/>
                <a:gd name="T11" fmla="*/ 68 h 78"/>
                <a:gd name="T12" fmla="*/ 7 w 87"/>
                <a:gd name="T13" fmla="*/ 78 h 78"/>
                <a:gd name="T14" fmla="*/ 0 60000 65536"/>
                <a:gd name="T15" fmla="*/ 0 60000 65536"/>
                <a:gd name="T16" fmla="*/ 0 60000 65536"/>
                <a:gd name="T17" fmla="*/ 0 60000 65536"/>
                <a:gd name="T18" fmla="*/ 0 60000 65536"/>
                <a:gd name="T19" fmla="*/ 0 60000 65536"/>
                <a:gd name="T20" fmla="*/ 0 60000 65536"/>
                <a:gd name="T21" fmla="*/ 0 w 87"/>
                <a:gd name="T22" fmla="*/ 0 h 78"/>
                <a:gd name="T23" fmla="*/ 87 w 87"/>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8">
                  <a:moveTo>
                    <a:pt x="7" y="78"/>
                  </a:moveTo>
                  <a:lnTo>
                    <a:pt x="7" y="78"/>
                  </a:lnTo>
                  <a:lnTo>
                    <a:pt x="87" y="9"/>
                  </a:lnTo>
                  <a:lnTo>
                    <a:pt x="80" y="0"/>
                  </a:lnTo>
                  <a:lnTo>
                    <a:pt x="0" y="68"/>
                  </a:lnTo>
                  <a:lnTo>
                    <a:pt x="7" y="7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9" name="Freeform 279">
              <a:extLst>
                <a:ext uri="{FF2B5EF4-FFF2-40B4-BE49-F238E27FC236}">
                  <a16:creationId xmlns:a16="http://schemas.microsoft.com/office/drawing/2014/main" id="{1E4DAEE7-9B92-2D04-AF4E-EE527C315BCD}"/>
                </a:ext>
              </a:extLst>
            </p:cNvPr>
            <p:cNvSpPr>
              <a:spLocks/>
            </p:cNvSpPr>
            <p:nvPr/>
          </p:nvSpPr>
          <p:spPr bwMode="auto">
            <a:xfrm>
              <a:off x="2616" y="3343"/>
              <a:ext cx="61" cy="58"/>
            </a:xfrm>
            <a:custGeom>
              <a:avLst/>
              <a:gdLst>
                <a:gd name="T0" fmla="*/ 11 w 61"/>
                <a:gd name="T1" fmla="*/ 55 h 58"/>
                <a:gd name="T2" fmla="*/ 9 w 61"/>
                <a:gd name="T3" fmla="*/ 58 h 58"/>
                <a:gd name="T4" fmla="*/ 61 w 61"/>
                <a:gd name="T5" fmla="*/ 10 h 58"/>
                <a:gd name="T6" fmla="*/ 54 w 61"/>
                <a:gd name="T7" fmla="*/ 0 h 58"/>
                <a:gd name="T8" fmla="*/ 2 w 61"/>
                <a:gd name="T9" fmla="*/ 49 h 58"/>
                <a:gd name="T10" fmla="*/ 0 w 61"/>
                <a:gd name="T11" fmla="*/ 53 h 58"/>
                <a:gd name="T12" fmla="*/ 2 w 61"/>
                <a:gd name="T13" fmla="*/ 49 h 58"/>
                <a:gd name="T14" fmla="*/ 0 w 61"/>
                <a:gd name="T15" fmla="*/ 52 h 58"/>
                <a:gd name="T16" fmla="*/ 0 w 61"/>
                <a:gd name="T17" fmla="*/ 53 h 58"/>
                <a:gd name="T18" fmla="*/ 11 w 61"/>
                <a:gd name="T19" fmla="*/ 55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58"/>
                <a:gd name="T32" fmla="*/ 61 w 61"/>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58">
                  <a:moveTo>
                    <a:pt x="11" y="55"/>
                  </a:moveTo>
                  <a:lnTo>
                    <a:pt x="9" y="58"/>
                  </a:lnTo>
                  <a:lnTo>
                    <a:pt x="61" y="10"/>
                  </a:lnTo>
                  <a:lnTo>
                    <a:pt x="54" y="0"/>
                  </a:lnTo>
                  <a:lnTo>
                    <a:pt x="2" y="49"/>
                  </a:lnTo>
                  <a:lnTo>
                    <a:pt x="0" y="53"/>
                  </a:lnTo>
                  <a:lnTo>
                    <a:pt x="2" y="49"/>
                  </a:lnTo>
                  <a:lnTo>
                    <a:pt x="0" y="52"/>
                  </a:lnTo>
                  <a:lnTo>
                    <a:pt x="0" y="53"/>
                  </a:lnTo>
                  <a:lnTo>
                    <a:pt x="11" y="5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0" name="Freeform 280">
              <a:extLst>
                <a:ext uri="{FF2B5EF4-FFF2-40B4-BE49-F238E27FC236}">
                  <a16:creationId xmlns:a16="http://schemas.microsoft.com/office/drawing/2014/main" id="{64B6729A-C49E-2211-F25A-5CC251B8CBF6}"/>
                </a:ext>
              </a:extLst>
            </p:cNvPr>
            <p:cNvSpPr>
              <a:spLocks/>
            </p:cNvSpPr>
            <p:nvPr/>
          </p:nvSpPr>
          <p:spPr bwMode="auto">
            <a:xfrm>
              <a:off x="2607" y="3396"/>
              <a:ext cx="20" cy="83"/>
            </a:xfrm>
            <a:custGeom>
              <a:avLst/>
              <a:gdLst>
                <a:gd name="T0" fmla="*/ 11 w 20"/>
                <a:gd name="T1" fmla="*/ 83 h 83"/>
                <a:gd name="T2" fmla="*/ 11 w 20"/>
                <a:gd name="T3" fmla="*/ 83 h 83"/>
                <a:gd name="T4" fmla="*/ 20 w 20"/>
                <a:gd name="T5" fmla="*/ 2 h 83"/>
                <a:gd name="T6" fmla="*/ 9 w 20"/>
                <a:gd name="T7" fmla="*/ 0 h 83"/>
                <a:gd name="T8" fmla="*/ 0 w 20"/>
                <a:gd name="T9" fmla="*/ 80 h 83"/>
                <a:gd name="T10" fmla="*/ 0 w 20"/>
                <a:gd name="T11" fmla="*/ 80 h 83"/>
                <a:gd name="T12" fmla="*/ 11 w 20"/>
                <a:gd name="T13" fmla="*/ 83 h 83"/>
                <a:gd name="T14" fmla="*/ 0 60000 65536"/>
                <a:gd name="T15" fmla="*/ 0 60000 65536"/>
                <a:gd name="T16" fmla="*/ 0 60000 65536"/>
                <a:gd name="T17" fmla="*/ 0 60000 65536"/>
                <a:gd name="T18" fmla="*/ 0 60000 65536"/>
                <a:gd name="T19" fmla="*/ 0 60000 65536"/>
                <a:gd name="T20" fmla="*/ 0 60000 65536"/>
                <a:gd name="T21" fmla="*/ 0 w 20"/>
                <a:gd name="T22" fmla="*/ 0 h 83"/>
                <a:gd name="T23" fmla="*/ 20 w 2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83">
                  <a:moveTo>
                    <a:pt x="11" y="83"/>
                  </a:moveTo>
                  <a:lnTo>
                    <a:pt x="11" y="83"/>
                  </a:lnTo>
                  <a:lnTo>
                    <a:pt x="20" y="2"/>
                  </a:lnTo>
                  <a:lnTo>
                    <a:pt x="9" y="0"/>
                  </a:lnTo>
                  <a:lnTo>
                    <a:pt x="0" y="80"/>
                  </a:lnTo>
                  <a:lnTo>
                    <a:pt x="11" y="8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1" name="Freeform 281">
              <a:extLst>
                <a:ext uri="{FF2B5EF4-FFF2-40B4-BE49-F238E27FC236}">
                  <a16:creationId xmlns:a16="http://schemas.microsoft.com/office/drawing/2014/main" id="{95961D7F-2EB9-93D3-DFEC-1DA191E816AD}"/>
                </a:ext>
              </a:extLst>
            </p:cNvPr>
            <p:cNvSpPr>
              <a:spLocks/>
            </p:cNvSpPr>
            <p:nvPr/>
          </p:nvSpPr>
          <p:spPr bwMode="auto">
            <a:xfrm>
              <a:off x="2591" y="3476"/>
              <a:ext cx="27" cy="58"/>
            </a:xfrm>
            <a:custGeom>
              <a:avLst/>
              <a:gdLst>
                <a:gd name="T0" fmla="*/ 11 w 27"/>
                <a:gd name="T1" fmla="*/ 58 h 58"/>
                <a:gd name="T2" fmla="*/ 11 w 27"/>
                <a:gd name="T3" fmla="*/ 58 h 58"/>
                <a:gd name="T4" fmla="*/ 27 w 27"/>
                <a:gd name="T5" fmla="*/ 3 h 58"/>
                <a:gd name="T6" fmla="*/ 16 w 27"/>
                <a:gd name="T7" fmla="*/ 0 h 58"/>
                <a:gd name="T8" fmla="*/ 0 w 27"/>
                <a:gd name="T9" fmla="*/ 56 h 58"/>
                <a:gd name="T10" fmla="*/ 0 w 27"/>
                <a:gd name="T11" fmla="*/ 56 h 58"/>
                <a:gd name="T12" fmla="*/ 11 w 27"/>
                <a:gd name="T13" fmla="*/ 58 h 58"/>
                <a:gd name="T14" fmla="*/ 0 60000 65536"/>
                <a:gd name="T15" fmla="*/ 0 60000 65536"/>
                <a:gd name="T16" fmla="*/ 0 60000 65536"/>
                <a:gd name="T17" fmla="*/ 0 60000 65536"/>
                <a:gd name="T18" fmla="*/ 0 60000 65536"/>
                <a:gd name="T19" fmla="*/ 0 60000 65536"/>
                <a:gd name="T20" fmla="*/ 0 60000 65536"/>
                <a:gd name="T21" fmla="*/ 0 w 27"/>
                <a:gd name="T22" fmla="*/ 0 h 58"/>
                <a:gd name="T23" fmla="*/ 27 w 27"/>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58">
                  <a:moveTo>
                    <a:pt x="11" y="58"/>
                  </a:moveTo>
                  <a:lnTo>
                    <a:pt x="11" y="58"/>
                  </a:lnTo>
                  <a:lnTo>
                    <a:pt x="27" y="3"/>
                  </a:lnTo>
                  <a:lnTo>
                    <a:pt x="16" y="0"/>
                  </a:lnTo>
                  <a:lnTo>
                    <a:pt x="0" y="56"/>
                  </a:lnTo>
                  <a:lnTo>
                    <a:pt x="11" y="58"/>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2" name="Freeform 282">
              <a:extLst>
                <a:ext uri="{FF2B5EF4-FFF2-40B4-BE49-F238E27FC236}">
                  <a16:creationId xmlns:a16="http://schemas.microsoft.com/office/drawing/2014/main" id="{B74CC242-C3BD-3BA8-2DD0-9F3CCFA35EBD}"/>
                </a:ext>
              </a:extLst>
            </p:cNvPr>
            <p:cNvSpPr>
              <a:spLocks/>
            </p:cNvSpPr>
            <p:nvPr/>
          </p:nvSpPr>
          <p:spPr bwMode="auto">
            <a:xfrm>
              <a:off x="2576" y="3532"/>
              <a:ext cx="26" cy="64"/>
            </a:xfrm>
            <a:custGeom>
              <a:avLst/>
              <a:gdLst>
                <a:gd name="T0" fmla="*/ 11 w 26"/>
                <a:gd name="T1" fmla="*/ 62 h 64"/>
                <a:gd name="T2" fmla="*/ 11 w 26"/>
                <a:gd name="T3" fmla="*/ 64 h 64"/>
                <a:gd name="T4" fmla="*/ 26 w 26"/>
                <a:gd name="T5" fmla="*/ 2 h 64"/>
                <a:gd name="T6" fmla="*/ 15 w 26"/>
                <a:gd name="T7" fmla="*/ 0 h 64"/>
                <a:gd name="T8" fmla="*/ 0 w 26"/>
                <a:gd name="T9" fmla="*/ 61 h 64"/>
                <a:gd name="T10" fmla="*/ 0 w 26"/>
                <a:gd name="T11" fmla="*/ 62 h 64"/>
                <a:gd name="T12" fmla="*/ 0 w 26"/>
                <a:gd name="T13" fmla="*/ 61 h 64"/>
                <a:gd name="T14" fmla="*/ 0 w 26"/>
                <a:gd name="T15" fmla="*/ 61 h 64"/>
                <a:gd name="T16" fmla="*/ 0 w 26"/>
                <a:gd name="T17" fmla="*/ 62 h 64"/>
                <a:gd name="T18" fmla="*/ 11 w 26"/>
                <a:gd name="T19" fmla="*/ 62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64"/>
                <a:gd name="T32" fmla="*/ 26 w 26"/>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64">
                  <a:moveTo>
                    <a:pt x="11" y="62"/>
                  </a:moveTo>
                  <a:lnTo>
                    <a:pt x="11" y="64"/>
                  </a:lnTo>
                  <a:lnTo>
                    <a:pt x="26" y="2"/>
                  </a:lnTo>
                  <a:lnTo>
                    <a:pt x="15" y="0"/>
                  </a:lnTo>
                  <a:lnTo>
                    <a:pt x="0" y="61"/>
                  </a:lnTo>
                  <a:lnTo>
                    <a:pt x="0" y="62"/>
                  </a:lnTo>
                  <a:lnTo>
                    <a:pt x="0" y="61"/>
                  </a:lnTo>
                  <a:lnTo>
                    <a:pt x="0" y="62"/>
                  </a:lnTo>
                  <a:lnTo>
                    <a:pt x="11" y="62"/>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3" name="Freeform 283">
              <a:extLst>
                <a:ext uri="{FF2B5EF4-FFF2-40B4-BE49-F238E27FC236}">
                  <a16:creationId xmlns:a16="http://schemas.microsoft.com/office/drawing/2014/main" id="{64DDDF48-FFD3-D222-65D3-4CDA89BF4F7B}"/>
                </a:ext>
              </a:extLst>
            </p:cNvPr>
            <p:cNvSpPr>
              <a:spLocks/>
            </p:cNvSpPr>
            <p:nvPr/>
          </p:nvSpPr>
          <p:spPr bwMode="auto">
            <a:xfrm>
              <a:off x="2569" y="3594"/>
              <a:ext cx="18" cy="269"/>
            </a:xfrm>
            <a:custGeom>
              <a:avLst/>
              <a:gdLst>
                <a:gd name="T0" fmla="*/ 12 w 18"/>
                <a:gd name="T1" fmla="*/ 269 h 269"/>
                <a:gd name="T2" fmla="*/ 12 w 18"/>
                <a:gd name="T3" fmla="*/ 266 h 269"/>
                <a:gd name="T4" fmla="*/ 18 w 18"/>
                <a:gd name="T5" fmla="*/ 0 h 269"/>
                <a:gd name="T6" fmla="*/ 7 w 18"/>
                <a:gd name="T7" fmla="*/ 0 h 269"/>
                <a:gd name="T8" fmla="*/ 0 w 18"/>
                <a:gd name="T9" fmla="*/ 266 h 269"/>
                <a:gd name="T10" fmla="*/ 0 w 18"/>
                <a:gd name="T11" fmla="*/ 264 h 269"/>
                <a:gd name="T12" fmla="*/ 12 w 18"/>
                <a:gd name="T13" fmla="*/ 269 h 269"/>
                <a:gd name="T14" fmla="*/ 12 w 18"/>
                <a:gd name="T15" fmla="*/ 267 h 269"/>
                <a:gd name="T16" fmla="*/ 12 w 18"/>
                <a:gd name="T17" fmla="*/ 266 h 269"/>
                <a:gd name="T18" fmla="*/ 12 w 18"/>
                <a:gd name="T19" fmla="*/ 269 h 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69"/>
                <a:gd name="T32" fmla="*/ 18 w 18"/>
                <a:gd name="T33" fmla="*/ 269 h 2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69">
                  <a:moveTo>
                    <a:pt x="12" y="269"/>
                  </a:moveTo>
                  <a:lnTo>
                    <a:pt x="12" y="266"/>
                  </a:lnTo>
                  <a:lnTo>
                    <a:pt x="18" y="0"/>
                  </a:lnTo>
                  <a:lnTo>
                    <a:pt x="7" y="0"/>
                  </a:lnTo>
                  <a:lnTo>
                    <a:pt x="0" y="266"/>
                  </a:lnTo>
                  <a:lnTo>
                    <a:pt x="0" y="264"/>
                  </a:lnTo>
                  <a:lnTo>
                    <a:pt x="12" y="269"/>
                  </a:lnTo>
                  <a:lnTo>
                    <a:pt x="12" y="267"/>
                  </a:lnTo>
                  <a:lnTo>
                    <a:pt x="12" y="266"/>
                  </a:lnTo>
                  <a:lnTo>
                    <a:pt x="12" y="269"/>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4" name="Freeform 284">
              <a:extLst>
                <a:ext uri="{FF2B5EF4-FFF2-40B4-BE49-F238E27FC236}">
                  <a16:creationId xmlns:a16="http://schemas.microsoft.com/office/drawing/2014/main" id="{64D7DB37-7B4F-0323-ED47-470D535AE9FF}"/>
                </a:ext>
              </a:extLst>
            </p:cNvPr>
            <p:cNvSpPr>
              <a:spLocks/>
            </p:cNvSpPr>
            <p:nvPr/>
          </p:nvSpPr>
          <p:spPr bwMode="auto">
            <a:xfrm>
              <a:off x="2548" y="3858"/>
              <a:ext cx="33" cy="64"/>
            </a:xfrm>
            <a:custGeom>
              <a:avLst/>
              <a:gdLst>
                <a:gd name="T0" fmla="*/ 6 w 33"/>
                <a:gd name="T1" fmla="*/ 64 h 64"/>
                <a:gd name="T2" fmla="*/ 11 w 33"/>
                <a:gd name="T3" fmla="*/ 60 h 64"/>
                <a:gd name="T4" fmla="*/ 33 w 33"/>
                <a:gd name="T5" fmla="*/ 5 h 64"/>
                <a:gd name="T6" fmla="*/ 21 w 33"/>
                <a:gd name="T7" fmla="*/ 0 h 64"/>
                <a:gd name="T8" fmla="*/ 0 w 33"/>
                <a:gd name="T9" fmla="*/ 56 h 64"/>
                <a:gd name="T10" fmla="*/ 4 w 33"/>
                <a:gd name="T11" fmla="*/ 52 h 64"/>
                <a:gd name="T12" fmla="*/ 6 w 33"/>
                <a:gd name="T13" fmla="*/ 64 h 64"/>
                <a:gd name="T14" fmla="*/ 10 w 33"/>
                <a:gd name="T15" fmla="*/ 63 h 64"/>
                <a:gd name="T16" fmla="*/ 11 w 33"/>
                <a:gd name="T17" fmla="*/ 60 h 64"/>
                <a:gd name="T18" fmla="*/ 6 w 33"/>
                <a:gd name="T19" fmla="*/ 64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64"/>
                <a:gd name="T32" fmla="*/ 33 w 3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64">
                  <a:moveTo>
                    <a:pt x="6" y="64"/>
                  </a:moveTo>
                  <a:lnTo>
                    <a:pt x="11" y="60"/>
                  </a:lnTo>
                  <a:lnTo>
                    <a:pt x="33" y="5"/>
                  </a:lnTo>
                  <a:lnTo>
                    <a:pt x="21" y="0"/>
                  </a:lnTo>
                  <a:lnTo>
                    <a:pt x="0" y="56"/>
                  </a:lnTo>
                  <a:lnTo>
                    <a:pt x="4" y="52"/>
                  </a:lnTo>
                  <a:lnTo>
                    <a:pt x="6" y="64"/>
                  </a:lnTo>
                  <a:lnTo>
                    <a:pt x="10" y="63"/>
                  </a:lnTo>
                  <a:lnTo>
                    <a:pt x="11" y="60"/>
                  </a:lnTo>
                  <a:lnTo>
                    <a:pt x="6" y="64"/>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5" name="Freeform 285">
              <a:extLst>
                <a:ext uri="{FF2B5EF4-FFF2-40B4-BE49-F238E27FC236}">
                  <a16:creationId xmlns:a16="http://schemas.microsoft.com/office/drawing/2014/main" id="{ADD34834-CE2B-D0FB-8B40-4A0AB14325EA}"/>
                </a:ext>
              </a:extLst>
            </p:cNvPr>
            <p:cNvSpPr>
              <a:spLocks/>
            </p:cNvSpPr>
            <p:nvPr/>
          </p:nvSpPr>
          <p:spPr bwMode="auto">
            <a:xfrm>
              <a:off x="2512" y="3910"/>
              <a:ext cx="42" cy="17"/>
            </a:xfrm>
            <a:custGeom>
              <a:avLst/>
              <a:gdLst>
                <a:gd name="T0" fmla="*/ 9 w 42"/>
                <a:gd name="T1" fmla="*/ 15 h 17"/>
                <a:gd name="T2" fmla="*/ 6 w 42"/>
                <a:gd name="T3" fmla="*/ 17 h 17"/>
                <a:gd name="T4" fmla="*/ 42 w 42"/>
                <a:gd name="T5" fmla="*/ 12 h 17"/>
                <a:gd name="T6" fmla="*/ 40 w 42"/>
                <a:gd name="T7" fmla="*/ 0 h 17"/>
                <a:gd name="T8" fmla="*/ 4 w 42"/>
                <a:gd name="T9" fmla="*/ 6 h 17"/>
                <a:gd name="T10" fmla="*/ 0 w 42"/>
                <a:gd name="T11" fmla="*/ 8 h 17"/>
                <a:gd name="T12" fmla="*/ 4 w 42"/>
                <a:gd name="T13" fmla="*/ 6 h 17"/>
                <a:gd name="T14" fmla="*/ 2 w 42"/>
                <a:gd name="T15" fmla="*/ 6 h 17"/>
                <a:gd name="T16" fmla="*/ 0 w 42"/>
                <a:gd name="T17" fmla="*/ 8 h 17"/>
                <a:gd name="T18" fmla="*/ 9 w 42"/>
                <a:gd name="T19" fmla="*/ 15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7"/>
                <a:gd name="T32" fmla="*/ 42 w 4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7">
                  <a:moveTo>
                    <a:pt x="9" y="15"/>
                  </a:moveTo>
                  <a:lnTo>
                    <a:pt x="6" y="17"/>
                  </a:lnTo>
                  <a:lnTo>
                    <a:pt x="42" y="12"/>
                  </a:lnTo>
                  <a:lnTo>
                    <a:pt x="40" y="0"/>
                  </a:lnTo>
                  <a:lnTo>
                    <a:pt x="4" y="6"/>
                  </a:lnTo>
                  <a:lnTo>
                    <a:pt x="0" y="8"/>
                  </a:lnTo>
                  <a:lnTo>
                    <a:pt x="4" y="6"/>
                  </a:lnTo>
                  <a:lnTo>
                    <a:pt x="2" y="6"/>
                  </a:lnTo>
                  <a:lnTo>
                    <a:pt x="0" y="8"/>
                  </a:lnTo>
                  <a:lnTo>
                    <a:pt x="9" y="15"/>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6" name="Freeform 286">
              <a:extLst>
                <a:ext uri="{FF2B5EF4-FFF2-40B4-BE49-F238E27FC236}">
                  <a16:creationId xmlns:a16="http://schemas.microsoft.com/office/drawing/2014/main" id="{DDEF35A5-835F-E219-3278-42D3C34FC2DF}"/>
                </a:ext>
              </a:extLst>
            </p:cNvPr>
            <p:cNvSpPr>
              <a:spLocks/>
            </p:cNvSpPr>
            <p:nvPr/>
          </p:nvSpPr>
          <p:spPr bwMode="auto">
            <a:xfrm>
              <a:off x="2453" y="3918"/>
              <a:ext cx="68" cy="83"/>
            </a:xfrm>
            <a:custGeom>
              <a:avLst/>
              <a:gdLst>
                <a:gd name="T0" fmla="*/ 8 w 68"/>
                <a:gd name="T1" fmla="*/ 83 h 83"/>
                <a:gd name="T2" fmla="*/ 9 w 68"/>
                <a:gd name="T3" fmla="*/ 82 h 83"/>
                <a:gd name="T4" fmla="*/ 68 w 68"/>
                <a:gd name="T5" fmla="*/ 7 h 83"/>
                <a:gd name="T6" fmla="*/ 59 w 68"/>
                <a:gd name="T7" fmla="*/ 0 h 83"/>
                <a:gd name="T8" fmla="*/ 0 w 68"/>
                <a:gd name="T9" fmla="*/ 75 h 83"/>
                <a:gd name="T10" fmla="*/ 1 w 68"/>
                <a:gd name="T11" fmla="*/ 74 h 83"/>
                <a:gd name="T12" fmla="*/ 8 w 68"/>
                <a:gd name="T13" fmla="*/ 83 h 83"/>
                <a:gd name="T14" fmla="*/ 0 60000 65536"/>
                <a:gd name="T15" fmla="*/ 0 60000 65536"/>
                <a:gd name="T16" fmla="*/ 0 60000 65536"/>
                <a:gd name="T17" fmla="*/ 0 60000 65536"/>
                <a:gd name="T18" fmla="*/ 0 60000 65536"/>
                <a:gd name="T19" fmla="*/ 0 60000 65536"/>
                <a:gd name="T20" fmla="*/ 0 60000 65536"/>
                <a:gd name="T21" fmla="*/ 0 w 68"/>
                <a:gd name="T22" fmla="*/ 0 h 83"/>
                <a:gd name="T23" fmla="*/ 68 w 68"/>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83">
                  <a:moveTo>
                    <a:pt x="8" y="83"/>
                  </a:moveTo>
                  <a:lnTo>
                    <a:pt x="9" y="82"/>
                  </a:lnTo>
                  <a:lnTo>
                    <a:pt x="68" y="7"/>
                  </a:lnTo>
                  <a:lnTo>
                    <a:pt x="59" y="0"/>
                  </a:lnTo>
                  <a:lnTo>
                    <a:pt x="0" y="75"/>
                  </a:lnTo>
                  <a:lnTo>
                    <a:pt x="1" y="74"/>
                  </a:lnTo>
                  <a:lnTo>
                    <a:pt x="8" y="83"/>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7" name="Freeform 287">
              <a:extLst>
                <a:ext uri="{FF2B5EF4-FFF2-40B4-BE49-F238E27FC236}">
                  <a16:creationId xmlns:a16="http://schemas.microsoft.com/office/drawing/2014/main" id="{8E95478C-90F7-3CB1-CAFA-F132F7E087B6}"/>
                </a:ext>
              </a:extLst>
            </p:cNvPr>
            <p:cNvSpPr>
              <a:spLocks/>
            </p:cNvSpPr>
            <p:nvPr/>
          </p:nvSpPr>
          <p:spPr bwMode="auto">
            <a:xfrm>
              <a:off x="2395" y="3992"/>
              <a:ext cx="66" cy="61"/>
            </a:xfrm>
            <a:custGeom>
              <a:avLst/>
              <a:gdLst>
                <a:gd name="T0" fmla="*/ 9 w 66"/>
                <a:gd name="T1" fmla="*/ 60 h 61"/>
                <a:gd name="T2" fmla="*/ 8 w 66"/>
                <a:gd name="T3" fmla="*/ 61 h 61"/>
                <a:gd name="T4" fmla="*/ 66 w 66"/>
                <a:gd name="T5" fmla="*/ 9 h 61"/>
                <a:gd name="T6" fmla="*/ 59 w 66"/>
                <a:gd name="T7" fmla="*/ 0 h 61"/>
                <a:gd name="T8" fmla="*/ 2 w 66"/>
                <a:gd name="T9" fmla="*/ 52 h 61"/>
                <a:gd name="T10" fmla="*/ 0 w 66"/>
                <a:gd name="T11" fmla="*/ 53 h 61"/>
                <a:gd name="T12" fmla="*/ 2 w 66"/>
                <a:gd name="T13" fmla="*/ 52 h 61"/>
                <a:gd name="T14" fmla="*/ 0 w 66"/>
                <a:gd name="T15" fmla="*/ 53 h 61"/>
                <a:gd name="T16" fmla="*/ 0 w 66"/>
                <a:gd name="T17" fmla="*/ 53 h 61"/>
                <a:gd name="T18" fmla="*/ 9 w 66"/>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61"/>
                <a:gd name="T32" fmla="*/ 66 w 66"/>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61">
                  <a:moveTo>
                    <a:pt x="9" y="60"/>
                  </a:moveTo>
                  <a:lnTo>
                    <a:pt x="8" y="61"/>
                  </a:lnTo>
                  <a:lnTo>
                    <a:pt x="66" y="9"/>
                  </a:lnTo>
                  <a:lnTo>
                    <a:pt x="59" y="0"/>
                  </a:lnTo>
                  <a:lnTo>
                    <a:pt x="2" y="52"/>
                  </a:lnTo>
                  <a:lnTo>
                    <a:pt x="0" y="53"/>
                  </a:lnTo>
                  <a:lnTo>
                    <a:pt x="2" y="52"/>
                  </a:lnTo>
                  <a:lnTo>
                    <a:pt x="0" y="53"/>
                  </a:lnTo>
                  <a:lnTo>
                    <a:pt x="9" y="60"/>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8" name="Freeform 288">
              <a:extLst>
                <a:ext uri="{FF2B5EF4-FFF2-40B4-BE49-F238E27FC236}">
                  <a16:creationId xmlns:a16="http://schemas.microsoft.com/office/drawing/2014/main" id="{D5C80C99-BA1C-F77C-378E-7EB75B6644EE}"/>
                </a:ext>
              </a:extLst>
            </p:cNvPr>
            <p:cNvSpPr>
              <a:spLocks/>
            </p:cNvSpPr>
            <p:nvPr/>
          </p:nvSpPr>
          <p:spPr bwMode="auto">
            <a:xfrm>
              <a:off x="2340" y="4045"/>
              <a:ext cx="64" cy="81"/>
            </a:xfrm>
            <a:custGeom>
              <a:avLst/>
              <a:gdLst>
                <a:gd name="T0" fmla="*/ 4 w 64"/>
                <a:gd name="T1" fmla="*/ 81 h 81"/>
                <a:gd name="T2" fmla="*/ 9 w 64"/>
                <a:gd name="T3" fmla="*/ 79 h 81"/>
                <a:gd name="T4" fmla="*/ 64 w 64"/>
                <a:gd name="T5" fmla="*/ 7 h 81"/>
                <a:gd name="T6" fmla="*/ 55 w 64"/>
                <a:gd name="T7" fmla="*/ 0 h 81"/>
                <a:gd name="T8" fmla="*/ 0 w 64"/>
                <a:gd name="T9" fmla="*/ 72 h 81"/>
                <a:gd name="T10" fmla="*/ 4 w 64"/>
                <a:gd name="T11" fmla="*/ 70 h 81"/>
                <a:gd name="T12" fmla="*/ 4 w 64"/>
                <a:gd name="T13" fmla="*/ 81 h 81"/>
                <a:gd name="T14" fmla="*/ 7 w 64"/>
                <a:gd name="T15" fmla="*/ 81 h 81"/>
                <a:gd name="T16" fmla="*/ 9 w 64"/>
                <a:gd name="T17" fmla="*/ 79 h 81"/>
                <a:gd name="T18" fmla="*/ 4 w 64"/>
                <a:gd name="T19" fmla="*/ 8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81"/>
                <a:gd name="T32" fmla="*/ 64 w 64"/>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81">
                  <a:moveTo>
                    <a:pt x="4" y="81"/>
                  </a:moveTo>
                  <a:lnTo>
                    <a:pt x="9" y="79"/>
                  </a:lnTo>
                  <a:lnTo>
                    <a:pt x="64" y="7"/>
                  </a:lnTo>
                  <a:lnTo>
                    <a:pt x="55" y="0"/>
                  </a:lnTo>
                  <a:lnTo>
                    <a:pt x="0" y="72"/>
                  </a:lnTo>
                  <a:lnTo>
                    <a:pt x="4" y="70"/>
                  </a:lnTo>
                  <a:lnTo>
                    <a:pt x="4" y="81"/>
                  </a:lnTo>
                  <a:lnTo>
                    <a:pt x="7" y="81"/>
                  </a:lnTo>
                  <a:lnTo>
                    <a:pt x="9" y="79"/>
                  </a:lnTo>
                  <a:lnTo>
                    <a:pt x="4" y="81"/>
                  </a:lnTo>
                  <a:close/>
                </a:path>
              </a:pathLst>
            </a:custGeom>
            <a:solidFill>
              <a:srgbClr val="000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9" name="Freeform 289">
              <a:extLst>
                <a:ext uri="{FF2B5EF4-FFF2-40B4-BE49-F238E27FC236}">
                  <a16:creationId xmlns:a16="http://schemas.microsoft.com/office/drawing/2014/main" id="{1EFA6D62-BA6B-2A4F-007C-6793B28848BB}"/>
                </a:ext>
              </a:extLst>
            </p:cNvPr>
            <p:cNvSpPr>
              <a:spLocks/>
            </p:cNvSpPr>
            <p:nvPr/>
          </p:nvSpPr>
          <p:spPr bwMode="auto">
            <a:xfrm>
              <a:off x="1986" y="2665"/>
              <a:ext cx="1995" cy="1198"/>
            </a:xfrm>
            <a:custGeom>
              <a:avLst/>
              <a:gdLst>
                <a:gd name="T0" fmla="*/ 115 w 1995"/>
                <a:gd name="T1" fmla="*/ 1003 h 1198"/>
                <a:gd name="T2" fmla="*/ 272 w 1995"/>
                <a:gd name="T3" fmla="*/ 763 h 1198"/>
                <a:gd name="T4" fmla="*/ 607 w 1995"/>
                <a:gd name="T5" fmla="*/ 355 h 1198"/>
                <a:gd name="T6" fmla="*/ 533 w 1995"/>
                <a:gd name="T7" fmla="*/ 241 h 1198"/>
                <a:gd name="T8" fmla="*/ 764 w 1995"/>
                <a:gd name="T9" fmla="*/ 256 h 1198"/>
                <a:gd name="T10" fmla="*/ 834 w 1995"/>
                <a:gd name="T11" fmla="*/ 247 h 1198"/>
                <a:gd name="T12" fmla="*/ 834 w 1995"/>
                <a:gd name="T13" fmla="*/ 268 h 1198"/>
                <a:gd name="T14" fmla="*/ 813 w 1995"/>
                <a:gd name="T15" fmla="*/ 179 h 1198"/>
                <a:gd name="T16" fmla="*/ 659 w 1995"/>
                <a:gd name="T17" fmla="*/ 98 h 1198"/>
                <a:gd name="T18" fmla="*/ 501 w 1995"/>
                <a:gd name="T19" fmla="*/ 62 h 1198"/>
                <a:gd name="T20" fmla="*/ 14 w 1995"/>
                <a:gd name="T21" fmla="*/ 40 h 1198"/>
                <a:gd name="T22" fmla="*/ 420 w 1995"/>
                <a:gd name="T23" fmla="*/ 0 h 1198"/>
                <a:gd name="T24" fmla="*/ 613 w 1995"/>
                <a:gd name="T25" fmla="*/ 43 h 1198"/>
                <a:gd name="T26" fmla="*/ 760 w 1995"/>
                <a:gd name="T27" fmla="*/ 98 h 1198"/>
                <a:gd name="T28" fmla="*/ 911 w 1995"/>
                <a:gd name="T29" fmla="*/ 231 h 1198"/>
                <a:gd name="T30" fmla="*/ 1059 w 1995"/>
                <a:gd name="T31" fmla="*/ 164 h 1198"/>
                <a:gd name="T32" fmla="*/ 1216 w 1995"/>
                <a:gd name="T33" fmla="*/ 126 h 1198"/>
                <a:gd name="T34" fmla="*/ 1287 w 1995"/>
                <a:gd name="T35" fmla="*/ 76 h 1198"/>
                <a:gd name="T36" fmla="*/ 1262 w 1995"/>
                <a:gd name="T37" fmla="*/ 22 h 1198"/>
                <a:gd name="T38" fmla="*/ 1315 w 1995"/>
                <a:gd name="T39" fmla="*/ 108 h 1198"/>
                <a:gd name="T40" fmla="*/ 1403 w 1995"/>
                <a:gd name="T41" fmla="*/ 34 h 1198"/>
                <a:gd name="T42" fmla="*/ 1401 w 1995"/>
                <a:gd name="T43" fmla="*/ 101 h 1198"/>
                <a:gd name="T44" fmla="*/ 1364 w 1995"/>
                <a:gd name="T45" fmla="*/ 220 h 1198"/>
                <a:gd name="T46" fmla="*/ 1435 w 1995"/>
                <a:gd name="T47" fmla="*/ 327 h 1198"/>
                <a:gd name="T48" fmla="*/ 1705 w 1995"/>
                <a:gd name="T49" fmla="*/ 166 h 1198"/>
                <a:gd name="T50" fmla="*/ 1524 w 1995"/>
                <a:gd name="T51" fmla="*/ 327 h 1198"/>
                <a:gd name="T52" fmla="*/ 1450 w 1995"/>
                <a:gd name="T53" fmla="*/ 352 h 1198"/>
                <a:gd name="T54" fmla="*/ 1259 w 1995"/>
                <a:gd name="T55" fmla="*/ 649 h 1198"/>
                <a:gd name="T56" fmla="*/ 1180 w 1995"/>
                <a:gd name="T57" fmla="*/ 683 h 1198"/>
                <a:gd name="T58" fmla="*/ 1364 w 1995"/>
                <a:gd name="T59" fmla="*/ 769 h 1198"/>
                <a:gd name="T60" fmla="*/ 1646 w 1995"/>
                <a:gd name="T61" fmla="*/ 778 h 1198"/>
                <a:gd name="T62" fmla="*/ 1844 w 1995"/>
                <a:gd name="T63" fmla="*/ 732 h 1198"/>
                <a:gd name="T64" fmla="*/ 1995 w 1995"/>
                <a:gd name="T65" fmla="*/ 661 h 1198"/>
                <a:gd name="T66" fmla="*/ 1887 w 1995"/>
                <a:gd name="T67" fmla="*/ 760 h 1198"/>
                <a:gd name="T68" fmla="*/ 1671 w 1995"/>
                <a:gd name="T69" fmla="*/ 816 h 1198"/>
                <a:gd name="T70" fmla="*/ 1410 w 1995"/>
                <a:gd name="T71" fmla="*/ 816 h 1198"/>
                <a:gd name="T72" fmla="*/ 1194 w 1995"/>
                <a:gd name="T73" fmla="*/ 748 h 1198"/>
                <a:gd name="T74" fmla="*/ 1088 w 1995"/>
                <a:gd name="T75" fmla="*/ 818 h 1198"/>
                <a:gd name="T76" fmla="*/ 926 w 1995"/>
                <a:gd name="T77" fmla="*/ 979 h 1198"/>
                <a:gd name="T78" fmla="*/ 1185 w 1995"/>
                <a:gd name="T79" fmla="*/ 630 h 1198"/>
                <a:gd name="T80" fmla="*/ 1241 w 1995"/>
                <a:gd name="T81" fmla="*/ 568 h 1198"/>
                <a:gd name="T82" fmla="*/ 1333 w 1995"/>
                <a:gd name="T83" fmla="*/ 275 h 1198"/>
                <a:gd name="T84" fmla="*/ 1295 w 1995"/>
                <a:gd name="T85" fmla="*/ 139 h 1198"/>
                <a:gd name="T86" fmla="*/ 1068 w 1995"/>
                <a:gd name="T87" fmla="*/ 195 h 1198"/>
                <a:gd name="T88" fmla="*/ 843 w 1995"/>
                <a:gd name="T89" fmla="*/ 309 h 1198"/>
                <a:gd name="T90" fmla="*/ 570 w 1995"/>
                <a:gd name="T91" fmla="*/ 439 h 1198"/>
                <a:gd name="T92" fmla="*/ 478 w 1995"/>
                <a:gd name="T93" fmla="*/ 714 h 1198"/>
                <a:gd name="T94" fmla="*/ 386 w 1995"/>
                <a:gd name="T95" fmla="*/ 670 h 1198"/>
                <a:gd name="T96" fmla="*/ 231 w 1995"/>
                <a:gd name="T97" fmla="*/ 892 h 1198"/>
                <a:gd name="T98" fmla="*/ 20 w 1995"/>
                <a:gd name="T99" fmla="*/ 1198 h 1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95"/>
                <a:gd name="T151" fmla="*/ 0 h 1198"/>
                <a:gd name="T152" fmla="*/ 1995 w 1995"/>
                <a:gd name="T153" fmla="*/ 1198 h 1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95" h="1198">
                  <a:moveTo>
                    <a:pt x="19" y="1121"/>
                  </a:moveTo>
                  <a:lnTo>
                    <a:pt x="115" y="1003"/>
                  </a:lnTo>
                  <a:lnTo>
                    <a:pt x="158" y="951"/>
                  </a:lnTo>
                  <a:lnTo>
                    <a:pt x="272" y="763"/>
                  </a:lnTo>
                  <a:lnTo>
                    <a:pt x="447" y="534"/>
                  </a:lnTo>
                  <a:lnTo>
                    <a:pt x="607" y="355"/>
                  </a:lnTo>
                  <a:lnTo>
                    <a:pt x="702" y="275"/>
                  </a:lnTo>
                  <a:lnTo>
                    <a:pt x="533" y="241"/>
                  </a:lnTo>
                  <a:lnTo>
                    <a:pt x="533" y="213"/>
                  </a:lnTo>
                  <a:lnTo>
                    <a:pt x="764" y="256"/>
                  </a:lnTo>
                  <a:lnTo>
                    <a:pt x="813" y="220"/>
                  </a:lnTo>
                  <a:lnTo>
                    <a:pt x="834" y="247"/>
                  </a:lnTo>
                  <a:lnTo>
                    <a:pt x="798" y="268"/>
                  </a:lnTo>
                  <a:lnTo>
                    <a:pt x="834" y="268"/>
                  </a:lnTo>
                  <a:lnTo>
                    <a:pt x="881" y="243"/>
                  </a:lnTo>
                  <a:lnTo>
                    <a:pt x="813" y="179"/>
                  </a:lnTo>
                  <a:lnTo>
                    <a:pt x="733" y="132"/>
                  </a:lnTo>
                  <a:lnTo>
                    <a:pt x="659" y="98"/>
                  </a:lnTo>
                  <a:lnTo>
                    <a:pt x="595" y="83"/>
                  </a:lnTo>
                  <a:lnTo>
                    <a:pt x="501" y="62"/>
                  </a:lnTo>
                  <a:lnTo>
                    <a:pt x="420" y="46"/>
                  </a:lnTo>
                  <a:lnTo>
                    <a:pt x="14" y="40"/>
                  </a:lnTo>
                  <a:lnTo>
                    <a:pt x="0" y="0"/>
                  </a:lnTo>
                  <a:lnTo>
                    <a:pt x="420" y="0"/>
                  </a:lnTo>
                  <a:lnTo>
                    <a:pt x="521" y="18"/>
                  </a:lnTo>
                  <a:lnTo>
                    <a:pt x="613" y="43"/>
                  </a:lnTo>
                  <a:lnTo>
                    <a:pt x="693" y="64"/>
                  </a:lnTo>
                  <a:lnTo>
                    <a:pt x="760" y="98"/>
                  </a:lnTo>
                  <a:lnTo>
                    <a:pt x="838" y="148"/>
                  </a:lnTo>
                  <a:lnTo>
                    <a:pt x="911" y="231"/>
                  </a:lnTo>
                  <a:lnTo>
                    <a:pt x="989" y="197"/>
                  </a:lnTo>
                  <a:lnTo>
                    <a:pt x="1059" y="164"/>
                  </a:lnTo>
                  <a:lnTo>
                    <a:pt x="1145" y="135"/>
                  </a:lnTo>
                  <a:lnTo>
                    <a:pt x="1216" y="126"/>
                  </a:lnTo>
                  <a:lnTo>
                    <a:pt x="1287" y="114"/>
                  </a:lnTo>
                  <a:lnTo>
                    <a:pt x="1287" y="76"/>
                  </a:lnTo>
                  <a:lnTo>
                    <a:pt x="1241" y="40"/>
                  </a:lnTo>
                  <a:lnTo>
                    <a:pt x="1262" y="22"/>
                  </a:lnTo>
                  <a:lnTo>
                    <a:pt x="1311" y="62"/>
                  </a:lnTo>
                  <a:lnTo>
                    <a:pt x="1315" y="108"/>
                  </a:lnTo>
                  <a:lnTo>
                    <a:pt x="1364" y="101"/>
                  </a:lnTo>
                  <a:lnTo>
                    <a:pt x="1403" y="34"/>
                  </a:lnTo>
                  <a:lnTo>
                    <a:pt x="1441" y="43"/>
                  </a:lnTo>
                  <a:lnTo>
                    <a:pt x="1401" y="101"/>
                  </a:lnTo>
                  <a:lnTo>
                    <a:pt x="1403" y="164"/>
                  </a:lnTo>
                  <a:lnTo>
                    <a:pt x="1364" y="220"/>
                  </a:lnTo>
                  <a:lnTo>
                    <a:pt x="1370" y="259"/>
                  </a:lnTo>
                  <a:lnTo>
                    <a:pt x="1435" y="327"/>
                  </a:lnTo>
                  <a:lnTo>
                    <a:pt x="1511" y="302"/>
                  </a:lnTo>
                  <a:lnTo>
                    <a:pt x="1705" y="166"/>
                  </a:lnTo>
                  <a:lnTo>
                    <a:pt x="1722" y="195"/>
                  </a:lnTo>
                  <a:lnTo>
                    <a:pt x="1524" y="327"/>
                  </a:lnTo>
                  <a:lnTo>
                    <a:pt x="1481" y="346"/>
                  </a:lnTo>
                  <a:lnTo>
                    <a:pt x="1450" y="352"/>
                  </a:lnTo>
                  <a:lnTo>
                    <a:pt x="1259" y="593"/>
                  </a:lnTo>
                  <a:lnTo>
                    <a:pt x="1259" y="649"/>
                  </a:lnTo>
                  <a:lnTo>
                    <a:pt x="1201" y="649"/>
                  </a:lnTo>
                  <a:lnTo>
                    <a:pt x="1180" y="683"/>
                  </a:lnTo>
                  <a:lnTo>
                    <a:pt x="1262" y="732"/>
                  </a:lnTo>
                  <a:lnTo>
                    <a:pt x="1364" y="769"/>
                  </a:lnTo>
                  <a:lnTo>
                    <a:pt x="1478" y="784"/>
                  </a:lnTo>
                  <a:lnTo>
                    <a:pt x="1646" y="778"/>
                  </a:lnTo>
                  <a:lnTo>
                    <a:pt x="1733" y="757"/>
                  </a:lnTo>
                  <a:lnTo>
                    <a:pt x="1844" y="732"/>
                  </a:lnTo>
                  <a:lnTo>
                    <a:pt x="1927" y="701"/>
                  </a:lnTo>
                  <a:lnTo>
                    <a:pt x="1995" y="661"/>
                  </a:lnTo>
                  <a:lnTo>
                    <a:pt x="1995" y="723"/>
                  </a:lnTo>
                  <a:lnTo>
                    <a:pt x="1887" y="760"/>
                  </a:lnTo>
                  <a:lnTo>
                    <a:pt x="1792" y="791"/>
                  </a:lnTo>
                  <a:lnTo>
                    <a:pt x="1671" y="816"/>
                  </a:lnTo>
                  <a:lnTo>
                    <a:pt x="1533" y="825"/>
                  </a:lnTo>
                  <a:lnTo>
                    <a:pt x="1410" y="816"/>
                  </a:lnTo>
                  <a:lnTo>
                    <a:pt x="1295" y="791"/>
                  </a:lnTo>
                  <a:lnTo>
                    <a:pt x="1194" y="748"/>
                  </a:lnTo>
                  <a:lnTo>
                    <a:pt x="1155" y="710"/>
                  </a:lnTo>
                  <a:lnTo>
                    <a:pt x="1088" y="818"/>
                  </a:lnTo>
                  <a:lnTo>
                    <a:pt x="969" y="1001"/>
                  </a:lnTo>
                  <a:lnTo>
                    <a:pt x="926" y="979"/>
                  </a:lnTo>
                  <a:lnTo>
                    <a:pt x="1111" y="707"/>
                  </a:lnTo>
                  <a:lnTo>
                    <a:pt x="1185" y="630"/>
                  </a:lnTo>
                  <a:lnTo>
                    <a:pt x="1228" y="624"/>
                  </a:lnTo>
                  <a:lnTo>
                    <a:pt x="1241" y="568"/>
                  </a:lnTo>
                  <a:lnTo>
                    <a:pt x="1410" y="358"/>
                  </a:lnTo>
                  <a:lnTo>
                    <a:pt x="1333" y="275"/>
                  </a:lnTo>
                  <a:lnTo>
                    <a:pt x="1327" y="213"/>
                  </a:lnTo>
                  <a:lnTo>
                    <a:pt x="1295" y="139"/>
                  </a:lnTo>
                  <a:lnTo>
                    <a:pt x="1182" y="154"/>
                  </a:lnTo>
                  <a:lnTo>
                    <a:pt x="1068" y="195"/>
                  </a:lnTo>
                  <a:lnTo>
                    <a:pt x="930" y="259"/>
                  </a:lnTo>
                  <a:lnTo>
                    <a:pt x="843" y="309"/>
                  </a:lnTo>
                  <a:lnTo>
                    <a:pt x="730" y="284"/>
                  </a:lnTo>
                  <a:lnTo>
                    <a:pt x="570" y="439"/>
                  </a:lnTo>
                  <a:lnTo>
                    <a:pt x="404" y="646"/>
                  </a:lnTo>
                  <a:lnTo>
                    <a:pt x="478" y="714"/>
                  </a:lnTo>
                  <a:lnTo>
                    <a:pt x="459" y="744"/>
                  </a:lnTo>
                  <a:lnTo>
                    <a:pt x="386" y="670"/>
                  </a:lnTo>
                  <a:lnTo>
                    <a:pt x="281" y="822"/>
                  </a:lnTo>
                  <a:lnTo>
                    <a:pt x="231" y="892"/>
                  </a:lnTo>
                  <a:lnTo>
                    <a:pt x="175" y="994"/>
                  </a:lnTo>
                  <a:lnTo>
                    <a:pt x="20" y="1198"/>
                  </a:lnTo>
                  <a:lnTo>
                    <a:pt x="19" y="1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0" name="Freeform 290">
              <a:extLst>
                <a:ext uri="{FF2B5EF4-FFF2-40B4-BE49-F238E27FC236}">
                  <a16:creationId xmlns:a16="http://schemas.microsoft.com/office/drawing/2014/main" id="{739DD962-9A5E-0501-74F0-DAE46AAEBDF8}"/>
                </a:ext>
              </a:extLst>
            </p:cNvPr>
            <p:cNvSpPr>
              <a:spLocks/>
            </p:cNvSpPr>
            <p:nvPr/>
          </p:nvSpPr>
          <p:spPr bwMode="auto">
            <a:xfrm>
              <a:off x="2000" y="3665"/>
              <a:ext cx="106" cy="125"/>
            </a:xfrm>
            <a:custGeom>
              <a:avLst/>
              <a:gdLst>
                <a:gd name="T0" fmla="*/ 97 w 106"/>
                <a:gd name="T1" fmla="*/ 0 h 125"/>
                <a:gd name="T2" fmla="*/ 97 w 106"/>
                <a:gd name="T3" fmla="*/ 0 h 125"/>
                <a:gd name="T4" fmla="*/ 0 w 106"/>
                <a:gd name="T5" fmla="*/ 118 h 125"/>
                <a:gd name="T6" fmla="*/ 9 w 106"/>
                <a:gd name="T7" fmla="*/ 125 h 125"/>
                <a:gd name="T8" fmla="*/ 106 w 106"/>
                <a:gd name="T9" fmla="*/ 7 h 125"/>
                <a:gd name="T10" fmla="*/ 106 w 106"/>
                <a:gd name="T11" fmla="*/ 7 h 125"/>
                <a:gd name="T12" fmla="*/ 97 w 106"/>
                <a:gd name="T13" fmla="*/ 0 h 125"/>
                <a:gd name="T14" fmla="*/ 0 60000 65536"/>
                <a:gd name="T15" fmla="*/ 0 60000 65536"/>
                <a:gd name="T16" fmla="*/ 0 60000 65536"/>
                <a:gd name="T17" fmla="*/ 0 60000 65536"/>
                <a:gd name="T18" fmla="*/ 0 60000 65536"/>
                <a:gd name="T19" fmla="*/ 0 60000 65536"/>
                <a:gd name="T20" fmla="*/ 0 60000 65536"/>
                <a:gd name="T21" fmla="*/ 0 w 106"/>
                <a:gd name="T22" fmla="*/ 0 h 125"/>
                <a:gd name="T23" fmla="*/ 106 w 106"/>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5">
                  <a:moveTo>
                    <a:pt x="97" y="0"/>
                  </a:moveTo>
                  <a:lnTo>
                    <a:pt x="97" y="0"/>
                  </a:lnTo>
                  <a:lnTo>
                    <a:pt x="0" y="118"/>
                  </a:lnTo>
                  <a:lnTo>
                    <a:pt x="9" y="125"/>
                  </a:lnTo>
                  <a:lnTo>
                    <a:pt x="106" y="7"/>
                  </a:lnTo>
                  <a:lnTo>
                    <a:pt x="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1" name="Freeform 291">
              <a:extLst>
                <a:ext uri="{FF2B5EF4-FFF2-40B4-BE49-F238E27FC236}">
                  <a16:creationId xmlns:a16="http://schemas.microsoft.com/office/drawing/2014/main" id="{03DB60CC-8183-CD83-A8AA-8D5D8D8D8F74}"/>
                </a:ext>
              </a:extLst>
            </p:cNvPr>
            <p:cNvSpPr>
              <a:spLocks/>
            </p:cNvSpPr>
            <p:nvPr/>
          </p:nvSpPr>
          <p:spPr bwMode="auto">
            <a:xfrm>
              <a:off x="2097" y="3613"/>
              <a:ext cx="52" cy="59"/>
            </a:xfrm>
            <a:custGeom>
              <a:avLst/>
              <a:gdLst>
                <a:gd name="T0" fmla="*/ 43 w 52"/>
                <a:gd name="T1" fmla="*/ 0 h 59"/>
                <a:gd name="T2" fmla="*/ 43 w 52"/>
                <a:gd name="T3" fmla="*/ 0 h 59"/>
                <a:gd name="T4" fmla="*/ 0 w 52"/>
                <a:gd name="T5" fmla="*/ 52 h 59"/>
                <a:gd name="T6" fmla="*/ 9 w 52"/>
                <a:gd name="T7" fmla="*/ 59 h 59"/>
                <a:gd name="T8" fmla="*/ 52 w 52"/>
                <a:gd name="T9" fmla="*/ 6 h 59"/>
                <a:gd name="T10" fmla="*/ 52 w 52"/>
                <a:gd name="T11" fmla="*/ 6 h 59"/>
                <a:gd name="T12" fmla="*/ 43 w 52"/>
                <a:gd name="T13" fmla="*/ 0 h 59"/>
                <a:gd name="T14" fmla="*/ 0 60000 65536"/>
                <a:gd name="T15" fmla="*/ 0 60000 65536"/>
                <a:gd name="T16" fmla="*/ 0 60000 65536"/>
                <a:gd name="T17" fmla="*/ 0 60000 65536"/>
                <a:gd name="T18" fmla="*/ 0 60000 65536"/>
                <a:gd name="T19" fmla="*/ 0 60000 65536"/>
                <a:gd name="T20" fmla="*/ 0 60000 65536"/>
                <a:gd name="T21" fmla="*/ 0 w 52"/>
                <a:gd name="T22" fmla="*/ 0 h 59"/>
                <a:gd name="T23" fmla="*/ 52 w 52"/>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9">
                  <a:moveTo>
                    <a:pt x="43" y="0"/>
                  </a:moveTo>
                  <a:lnTo>
                    <a:pt x="43" y="0"/>
                  </a:lnTo>
                  <a:lnTo>
                    <a:pt x="0" y="52"/>
                  </a:lnTo>
                  <a:lnTo>
                    <a:pt x="9" y="59"/>
                  </a:lnTo>
                  <a:lnTo>
                    <a:pt x="52" y="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2" name="Freeform 292">
              <a:extLst>
                <a:ext uri="{FF2B5EF4-FFF2-40B4-BE49-F238E27FC236}">
                  <a16:creationId xmlns:a16="http://schemas.microsoft.com/office/drawing/2014/main" id="{211D2E58-AC34-6A40-BE1B-8DE732D21F4D}"/>
                </a:ext>
              </a:extLst>
            </p:cNvPr>
            <p:cNvSpPr>
              <a:spLocks/>
            </p:cNvSpPr>
            <p:nvPr/>
          </p:nvSpPr>
          <p:spPr bwMode="auto">
            <a:xfrm>
              <a:off x="2140" y="3424"/>
              <a:ext cx="122" cy="195"/>
            </a:xfrm>
            <a:custGeom>
              <a:avLst/>
              <a:gdLst>
                <a:gd name="T0" fmla="*/ 113 w 122"/>
                <a:gd name="T1" fmla="*/ 0 h 195"/>
                <a:gd name="T2" fmla="*/ 113 w 122"/>
                <a:gd name="T3" fmla="*/ 0 h 195"/>
                <a:gd name="T4" fmla="*/ 0 w 122"/>
                <a:gd name="T5" fmla="*/ 189 h 195"/>
                <a:gd name="T6" fmla="*/ 9 w 122"/>
                <a:gd name="T7" fmla="*/ 195 h 195"/>
                <a:gd name="T8" fmla="*/ 122 w 122"/>
                <a:gd name="T9" fmla="*/ 7 h 195"/>
                <a:gd name="T10" fmla="*/ 122 w 122"/>
                <a:gd name="T11" fmla="*/ 7 h 195"/>
                <a:gd name="T12" fmla="*/ 113 w 122"/>
                <a:gd name="T13" fmla="*/ 0 h 195"/>
                <a:gd name="T14" fmla="*/ 0 60000 65536"/>
                <a:gd name="T15" fmla="*/ 0 60000 65536"/>
                <a:gd name="T16" fmla="*/ 0 60000 65536"/>
                <a:gd name="T17" fmla="*/ 0 60000 65536"/>
                <a:gd name="T18" fmla="*/ 0 60000 65536"/>
                <a:gd name="T19" fmla="*/ 0 60000 65536"/>
                <a:gd name="T20" fmla="*/ 0 60000 65536"/>
                <a:gd name="T21" fmla="*/ 0 w 122"/>
                <a:gd name="T22" fmla="*/ 0 h 195"/>
                <a:gd name="T23" fmla="*/ 122 w 122"/>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195">
                  <a:moveTo>
                    <a:pt x="113" y="0"/>
                  </a:moveTo>
                  <a:lnTo>
                    <a:pt x="113" y="0"/>
                  </a:lnTo>
                  <a:lnTo>
                    <a:pt x="0" y="189"/>
                  </a:lnTo>
                  <a:lnTo>
                    <a:pt x="9" y="195"/>
                  </a:lnTo>
                  <a:lnTo>
                    <a:pt x="122" y="7"/>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3" name="Freeform 293">
              <a:extLst>
                <a:ext uri="{FF2B5EF4-FFF2-40B4-BE49-F238E27FC236}">
                  <a16:creationId xmlns:a16="http://schemas.microsoft.com/office/drawing/2014/main" id="{B56F24A1-F422-71BB-C438-F356338E4DE9}"/>
                </a:ext>
              </a:extLst>
            </p:cNvPr>
            <p:cNvSpPr>
              <a:spLocks/>
            </p:cNvSpPr>
            <p:nvPr/>
          </p:nvSpPr>
          <p:spPr bwMode="auto">
            <a:xfrm>
              <a:off x="2253" y="3196"/>
              <a:ext cx="184" cy="235"/>
            </a:xfrm>
            <a:custGeom>
              <a:avLst/>
              <a:gdLst>
                <a:gd name="T0" fmla="*/ 175 w 184"/>
                <a:gd name="T1" fmla="*/ 0 h 235"/>
                <a:gd name="T2" fmla="*/ 175 w 184"/>
                <a:gd name="T3" fmla="*/ 0 h 235"/>
                <a:gd name="T4" fmla="*/ 0 w 184"/>
                <a:gd name="T5" fmla="*/ 228 h 235"/>
                <a:gd name="T6" fmla="*/ 9 w 184"/>
                <a:gd name="T7" fmla="*/ 235 h 235"/>
                <a:gd name="T8" fmla="*/ 184 w 184"/>
                <a:gd name="T9" fmla="*/ 7 h 235"/>
                <a:gd name="T10" fmla="*/ 184 w 184"/>
                <a:gd name="T11" fmla="*/ 7 h 235"/>
                <a:gd name="T12" fmla="*/ 175 w 184"/>
                <a:gd name="T13" fmla="*/ 0 h 235"/>
                <a:gd name="T14" fmla="*/ 0 60000 65536"/>
                <a:gd name="T15" fmla="*/ 0 60000 65536"/>
                <a:gd name="T16" fmla="*/ 0 60000 65536"/>
                <a:gd name="T17" fmla="*/ 0 60000 65536"/>
                <a:gd name="T18" fmla="*/ 0 60000 65536"/>
                <a:gd name="T19" fmla="*/ 0 60000 65536"/>
                <a:gd name="T20" fmla="*/ 0 60000 65536"/>
                <a:gd name="T21" fmla="*/ 0 w 184"/>
                <a:gd name="T22" fmla="*/ 0 h 235"/>
                <a:gd name="T23" fmla="*/ 184 w 184"/>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235">
                  <a:moveTo>
                    <a:pt x="175" y="0"/>
                  </a:moveTo>
                  <a:lnTo>
                    <a:pt x="175" y="0"/>
                  </a:lnTo>
                  <a:lnTo>
                    <a:pt x="0" y="228"/>
                  </a:lnTo>
                  <a:lnTo>
                    <a:pt x="9" y="235"/>
                  </a:lnTo>
                  <a:lnTo>
                    <a:pt x="184" y="7"/>
                  </a:lnTo>
                  <a:lnTo>
                    <a:pt x="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4" name="Freeform 294">
              <a:extLst>
                <a:ext uri="{FF2B5EF4-FFF2-40B4-BE49-F238E27FC236}">
                  <a16:creationId xmlns:a16="http://schemas.microsoft.com/office/drawing/2014/main" id="{531BB79E-22C8-8179-805E-5BA1584F5FA9}"/>
                </a:ext>
              </a:extLst>
            </p:cNvPr>
            <p:cNvSpPr>
              <a:spLocks/>
            </p:cNvSpPr>
            <p:nvPr/>
          </p:nvSpPr>
          <p:spPr bwMode="auto">
            <a:xfrm>
              <a:off x="2428" y="3015"/>
              <a:ext cx="170" cy="188"/>
            </a:xfrm>
            <a:custGeom>
              <a:avLst/>
              <a:gdLst>
                <a:gd name="T0" fmla="*/ 162 w 170"/>
                <a:gd name="T1" fmla="*/ 0 h 188"/>
                <a:gd name="T2" fmla="*/ 160 w 170"/>
                <a:gd name="T3" fmla="*/ 1 h 188"/>
                <a:gd name="T4" fmla="*/ 0 w 170"/>
                <a:gd name="T5" fmla="*/ 181 h 188"/>
                <a:gd name="T6" fmla="*/ 9 w 170"/>
                <a:gd name="T7" fmla="*/ 188 h 188"/>
                <a:gd name="T8" fmla="*/ 170 w 170"/>
                <a:gd name="T9" fmla="*/ 8 h 188"/>
                <a:gd name="T10" fmla="*/ 168 w 170"/>
                <a:gd name="T11" fmla="*/ 9 h 188"/>
                <a:gd name="T12" fmla="*/ 162 w 170"/>
                <a:gd name="T13" fmla="*/ 0 h 188"/>
                <a:gd name="T14" fmla="*/ 0 60000 65536"/>
                <a:gd name="T15" fmla="*/ 0 60000 65536"/>
                <a:gd name="T16" fmla="*/ 0 60000 65536"/>
                <a:gd name="T17" fmla="*/ 0 60000 65536"/>
                <a:gd name="T18" fmla="*/ 0 60000 65536"/>
                <a:gd name="T19" fmla="*/ 0 60000 65536"/>
                <a:gd name="T20" fmla="*/ 0 60000 65536"/>
                <a:gd name="T21" fmla="*/ 0 w 170"/>
                <a:gd name="T22" fmla="*/ 0 h 188"/>
                <a:gd name="T23" fmla="*/ 170 w 170"/>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88">
                  <a:moveTo>
                    <a:pt x="162" y="0"/>
                  </a:moveTo>
                  <a:lnTo>
                    <a:pt x="160" y="1"/>
                  </a:lnTo>
                  <a:lnTo>
                    <a:pt x="0" y="181"/>
                  </a:lnTo>
                  <a:lnTo>
                    <a:pt x="9" y="188"/>
                  </a:lnTo>
                  <a:lnTo>
                    <a:pt x="170" y="8"/>
                  </a:lnTo>
                  <a:lnTo>
                    <a:pt x="168" y="9"/>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5" name="Freeform 295">
              <a:extLst>
                <a:ext uri="{FF2B5EF4-FFF2-40B4-BE49-F238E27FC236}">
                  <a16:creationId xmlns:a16="http://schemas.microsoft.com/office/drawing/2014/main" id="{2D509CAF-F213-7021-EEAF-AFAC975BCFDF}"/>
                </a:ext>
              </a:extLst>
            </p:cNvPr>
            <p:cNvSpPr>
              <a:spLocks/>
            </p:cNvSpPr>
            <p:nvPr/>
          </p:nvSpPr>
          <p:spPr bwMode="auto">
            <a:xfrm>
              <a:off x="2590" y="2935"/>
              <a:ext cx="111" cy="89"/>
            </a:xfrm>
            <a:custGeom>
              <a:avLst/>
              <a:gdLst>
                <a:gd name="T0" fmla="*/ 97 w 111"/>
                <a:gd name="T1" fmla="*/ 11 h 89"/>
                <a:gd name="T2" fmla="*/ 95 w 111"/>
                <a:gd name="T3" fmla="*/ 1 h 89"/>
                <a:gd name="T4" fmla="*/ 0 w 111"/>
                <a:gd name="T5" fmla="*/ 80 h 89"/>
                <a:gd name="T6" fmla="*/ 6 w 111"/>
                <a:gd name="T7" fmla="*/ 89 h 89"/>
                <a:gd name="T8" fmla="*/ 102 w 111"/>
                <a:gd name="T9" fmla="*/ 10 h 89"/>
                <a:gd name="T10" fmla="*/ 100 w 111"/>
                <a:gd name="T11" fmla="*/ 0 h 89"/>
                <a:gd name="T12" fmla="*/ 102 w 111"/>
                <a:gd name="T13" fmla="*/ 10 h 89"/>
                <a:gd name="T14" fmla="*/ 111 w 111"/>
                <a:gd name="T15" fmla="*/ 2 h 89"/>
                <a:gd name="T16" fmla="*/ 100 w 111"/>
                <a:gd name="T17" fmla="*/ 0 h 89"/>
                <a:gd name="T18" fmla="*/ 97 w 111"/>
                <a:gd name="T19" fmla="*/ 11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89"/>
                <a:gd name="T32" fmla="*/ 111 w 111"/>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89">
                  <a:moveTo>
                    <a:pt x="97" y="11"/>
                  </a:moveTo>
                  <a:lnTo>
                    <a:pt x="95" y="1"/>
                  </a:lnTo>
                  <a:lnTo>
                    <a:pt x="0" y="80"/>
                  </a:lnTo>
                  <a:lnTo>
                    <a:pt x="6" y="89"/>
                  </a:lnTo>
                  <a:lnTo>
                    <a:pt x="102" y="10"/>
                  </a:lnTo>
                  <a:lnTo>
                    <a:pt x="100" y="0"/>
                  </a:lnTo>
                  <a:lnTo>
                    <a:pt x="102" y="10"/>
                  </a:lnTo>
                  <a:lnTo>
                    <a:pt x="111" y="2"/>
                  </a:lnTo>
                  <a:lnTo>
                    <a:pt x="100" y="0"/>
                  </a:lnTo>
                  <a:lnTo>
                    <a:pt x="9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6" name="Freeform 296">
              <a:extLst>
                <a:ext uri="{FF2B5EF4-FFF2-40B4-BE49-F238E27FC236}">
                  <a16:creationId xmlns:a16="http://schemas.microsoft.com/office/drawing/2014/main" id="{C4E6C7CD-0A7B-959D-A45B-B86F4FDE73AD}"/>
                </a:ext>
              </a:extLst>
            </p:cNvPr>
            <p:cNvSpPr>
              <a:spLocks/>
            </p:cNvSpPr>
            <p:nvPr/>
          </p:nvSpPr>
          <p:spPr bwMode="auto">
            <a:xfrm>
              <a:off x="2514" y="2900"/>
              <a:ext cx="176" cy="46"/>
            </a:xfrm>
            <a:custGeom>
              <a:avLst/>
              <a:gdLst>
                <a:gd name="T0" fmla="*/ 0 w 176"/>
                <a:gd name="T1" fmla="*/ 6 h 46"/>
                <a:gd name="T2" fmla="*/ 4 w 176"/>
                <a:gd name="T3" fmla="*/ 12 h 46"/>
                <a:gd name="T4" fmla="*/ 173 w 176"/>
                <a:gd name="T5" fmla="*/ 46 h 46"/>
                <a:gd name="T6" fmla="*/ 176 w 176"/>
                <a:gd name="T7" fmla="*/ 35 h 46"/>
                <a:gd name="T8" fmla="*/ 6 w 176"/>
                <a:gd name="T9" fmla="*/ 0 h 46"/>
                <a:gd name="T10" fmla="*/ 11 w 176"/>
                <a:gd name="T11" fmla="*/ 6 h 46"/>
                <a:gd name="T12" fmla="*/ 0 w 176"/>
                <a:gd name="T13" fmla="*/ 6 h 46"/>
                <a:gd name="T14" fmla="*/ 0 w 176"/>
                <a:gd name="T15" fmla="*/ 11 h 46"/>
                <a:gd name="T16" fmla="*/ 4 w 176"/>
                <a:gd name="T17" fmla="*/ 12 h 46"/>
                <a:gd name="T18" fmla="*/ 0 w 176"/>
                <a:gd name="T19" fmla="*/ 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46"/>
                <a:gd name="T32" fmla="*/ 176 w 176"/>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46">
                  <a:moveTo>
                    <a:pt x="0" y="6"/>
                  </a:moveTo>
                  <a:lnTo>
                    <a:pt x="4" y="12"/>
                  </a:lnTo>
                  <a:lnTo>
                    <a:pt x="173" y="46"/>
                  </a:lnTo>
                  <a:lnTo>
                    <a:pt x="176" y="35"/>
                  </a:lnTo>
                  <a:lnTo>
                    <a:pt x="6" y="0"/>
                  </a:lnTo>
                  <a:lnTo>
                    <a:pt x="11" y="6"/>
                  </a:lnTo>
                  <a:lnTo>
                    <a:pt x="0" y="6"/>
                  </a:lnTo>
                  <a:lnTo>
                    <a:pt x="0" y="11"/>
                  </a:lnTo>
                  <a:lnTo>
                    <a:pt x="4"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7" name="Freeform 297">
              <a:extLst>
                <a:ext uri="{FF2B5EF4-FFF2-40B4-BE49-F238E27FC236}">
                  <a16:creationId xmlns:a16="http://schemas.microsoft.com/office/drawing/2014/main" id="{990BA5FE-A6D9-5FCE-6E26-6E2C0676C73C}"/>
                </a:ext>
              </a:extLst>
            </p:cNvPr>
            <p:cNvSpPr>
              <a:spLocks/>
            </p:cNvSpPr>
            <p:nvPr/>
          </p:nvSpPr>
          <p:spPr bwMode="auto">
            <a:xfrm>
              <a:off x="2514" y="2871"/>
              <a:ext cx="11" cy="35"/>
            </a:xfrm>
            <a:custGeom>
              <a:avLst/>
              <a:gdLst>
                <a:gd name="T0" fmla="*/ 6 w 11"/>
                <a:gd name="T1" fmla="*/ 1 h 35"/>
                <a:gd name="T2" fmla="*/ 0 w 11"/>
                <a:gd name="T3" fmla="*/ 7 h 35"/>
                <a:gd name="T4" fmla="*/ 0 w 11"/>
                <a:gd name="T5" fmla="*/ 35 h 35"/>
                <a:gd name="T6" fmla="*/ 11 w 11"/>
                <a:gd name="T7" fmla="*/ 35 h 35"/>
                <a:gd name="T8" fmla="*/ 11 w 11"/>
                <a:gd name="T9" fmla="*/ 7 h 35"/>
                <a:gd name="T10" fmla="*/ 4 w 11"/>
                <a:gd name="T11" fmla="*/ 12 h 35"/>
                <a:gd name="T12" fmla="*/ 6 w 11"/>
                <a:gd name="T13" fmla="*/ 1 h 35"/>
                <a:gd name="T14" fmla="*/ 0 w 11"/>
                <a:gd name="T15" fmla="*/ 0 h 35"/>
                <a:gd name="T16" fmla="*/ 0 w 11"/>
                <a:gd name="T17" fmla="*/ 7 h 35"/>
                <a:gd name="T18" fmla="*/ 6 w 11"/>
                <a:gd name="T19" fmla="*/ 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35"/>
                <a:gd name="T32" fmla="*/ 11 w 11"/>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35">
                  <a:moveTo>
                    <a:pt x="6" y="1"/>
                  </a:moveTo>
                  <a:lnTo>
                    <a:pt x="0" y="7"/>
                  </a:lnTo>
                  <a:lnTo>
                    <a:pt x="0" y="35"/>
                  </a:lnTo>
                  <a:lnTo>
                    <a:pt x="11" y="35"/>
                  </a:lnTo>
                  <a:lnTo>
                    <a:pt x="11" y="7"/>
                  </a:lnTo>
                  <a:lnTo>
                    <a:pt x="4" y="12"/>
                  </a:lnTo>
                  <a:lnTo>
                    <a:pt x="6" y="1"/>
                  </a:lnTo>
                  <a:lnTo>
                    <a:pt x="0" y="0"/>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8" name="Freeform 298">
              <a:extLst>
                <a:ext uri="{FF2B5EF4-FFF2-40B4-BE49-F238E27FC236}">
                  <a16:creationId xmlns:a16="http://schemas.microsoft.com/office/drawing/2014/main" id="{A45B9327-2F53-30C5-C1FB-06D3DFB10DF0}"/>
                </a:ext>
              </a:extLst>
            </p:cNvPr>
            <p:cNvSpPr>
              <a:spLocks/>
            </p:cNvSpPr>
            <p:nvPr/>
          </p:nvSpPr>
          <p:spPr bwMode="auto">
            <a:xfrm>
              <a:off x="2518" y="2872"/>
              <a:ext cx="235" cy="55"/>
            </a:xfrm>
            <a:custGeom>
              <a:avLst/>
              <a:gdLst>
                <a:gd name="T0" fmla="*/ 228 w 235"/>
                <a:gd name="T1" fmla="*/ 44 h 55"/>
                <a:gd name="T2" fmla="*/ 233 w 235"/>
                <a:gd name="T3" fmla="*/ 43 h 55"/>
                <a:gd name="T4" fmla="*/ 2 w 235"/>
                <a:gd name="T5" fmla="*/ 0 h 55"/>
                <a:gd name="T6" fmla="*/ 0 w 235"/>
                <a:gd name="T7" fmla="*/ 11 h 55"/>
                <a:gd name="T8" fmla="*/ 231 w 235"/>
                <a:gd name="T9" fmla="*/ 55 h 55"/>
                <a:gd name="T10" fmla="*/ 235 w 235"/>
                <a:gd name="T11" fmla="*/ 53 h 55"/>
                <a:gd name="T12" fmla="*/ 231 w 235"/>
                <a:gd name="T13" fmla="*/ 55 h 55"/>
                <a:gd name="T14" fmla="*/ 233 w 235"/>
                <a:gd name="T15" fmla="*/ 55 h 55"/>
                <a:gd name="T16" fmla="*/ 235 w 235"/>
                <a:gd name="T17" fmla="*/ 53 h 55"/>
                <a:gd name="T18" fmla="*/ 228 w 235"/>
                <a:gd name="T19" fmla="*/ 44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55"/>
                <a:gd name="T32" fmla="*/ 235 w 23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55">
                  <a:moveTo>
                    <a:pt x="228" y="44"/>
                  </a:moveTo>
                  <a:lnTo>
                    <a:pt x="233" y="43"/>
                  </a:lnTo>
                  <a:lnTo>
                    <a:pt x="2" y="0"/>
                  </a:lnTo>
                  <a:lnTo>
                    <a:pt x="0" y="11"/>
                  </a:lnTo>
                  <a:lnTo>
                    <a:pt x="231" y="55"/>
                  </a:lnTo>
                  <a:lnTo>
                    <a:pt x="235" y="53"/>
                  </a:lnTo>
                  <a:lnTo>
                    <a:pt x="231" y="55"/>
                  </a:lnTo>
                  <a:lnTo>
                    <a:pt x="233" y="55"/>
                  </a:lnTo>
                  <a:lnTo>
                    <a:pt x="235" y="53"/>
                  </a:lnTo>
                  <a:lnTo>
                    <a:pt x="22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9" name="Freeform 299">
              <a:extLst>
                <a:ext uri="{FF2B5EF4-FFF2-40B4-BE49-F238E27FC236}">
                  <a16:creationId xmlns:a16="http://schemas.microsoft.com/office/drawing/2014/main" id="{E4BC9056-84D4-C113-468C-6AE806E873C7}"/>
                </a:ext>
              </a:extLst>
            </p:cNvPr>
            <p:cNvSpPr>
              <a:spLocks/>
            </p:cNvSpPr>
            <p:nvPr/>
          </p:nvSpPr>
          <p:spPr bwMode="auto">
            <a:xfrm>
              <a:off x="2746" y="2877"/>
              <a:ext cx="57" cy="48"/>
            </a:xfrm>
            <a:custGeom>
              <a:avLst/>
              <a:gdLst>
                <a:gd name="T0" fmla="*/ 57 w 57"/>
                <a:gd name="T1" fmla="*/ 4 h 48"/>
                <a:gd name="T2" fmla="*/ 49 w 57"/>
                <a:gd name="T3" fmla="*/ 3 h 48"/>
                <a:gd name="T4" fmla="*/ 0 w 57"/>
                <a:gd name="T5" fmla="*/ 39 h 48"/>
                <a:gd name="T6" fmla="*/ 7 w 57"/>
                <a:gd name="T7" fmla="*/ 48 h 48"/>
                <a:gd name="T8" fmla="*/ 56 w 57"/>
                <a:gd name="T9" fmla="*/ 12 h 48"/>
                <a:gd name="T10" fmla="*/ 48 w 57"/>
                <a:gd name="T11" fmla="*/ 11 h 48"/>
                <a:gd name="T12" fmla="*/ 57 w 57"/>
                <a:gd name="T13" fmla="*/ 4 h 48"/>
                <a:gd name="T14" fmla="*/ 54 w 57"/>
                <a:gd name="T15" fmla="*/ 0 h 48"/>
                <a:gd name="T16" fmla="*/ 49 w 57"/>
                <a:gd name="T17" fmla="*/ 3 h 48"/>
                <a:gd name="T18" fmla="*/ 57 w 57"/>
                <a:gd name="T19" fmla="*/ 4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8"/>
                <a:gd name="T32" fmla="*/ 57 w 57"/>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8">
                  <a:moveTo>
                    <a:pt x="57" y="4"/>
                  </a:moveTo>
                  <a:lnTo>
                    <a:pt x="49" y="3"/>
                  </a:lnTo>
                  <a:lnTo>
                    <a:pt x="0" y="39"/>
                  </a:lnTo>
                  <a:lnTo>
                    <a:pt x="7" y="48"/>
                  </a:lnTo>
                  <a:lnTo>
                    <a:pt x="56" y="12"/>
                  </a:lnTo>
                  <a:lnTo>
                    <a:pt x="48" y="11"/>
                  </a:lnTo>
                  <a:lnTo>
                    <a:pt x="57" y="4"/>
                  </a:lnTo>
                  <a:lnTo>
                    <a:pt x="54" y="0"/>
                  </a:lnTo>
                  <a:lnTo>
                    <a:pt x="49" y="3"/>
                  </a:lnTo>
                  <a:lnTo>
                    <a:pt x="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0" name="Freeform 300">
              <a:extLst>
                <a:ext uri="{FF2B5EF4-FFF2-40B4-BE49-F238E27FC236}">
                  <a16:creationId xmlns:a16="http://schemas.microsoft.com/office/drawing/2014/main" id="{0D164760-B592-F1EA-C56D-9188319697E8}"/>
                </a:ext>
              </a:extLst>
            </p:cNvPr>
            <p:cNvSpPr>
              <a:spLocks/>
            </p:cNvSpPr>
            <p:nvPr/>
          </p:nvSpPr>
          <p:spPr bwMode="auto">
            <a:xfrm>
              <a:off x="2794" y="2881"/>
              <a:ext cx="34" cy="35"/>
            </a:xfrm>
            <a:custGeom>
              <a:avLst/>
              <a:gdLst>
                <a:gd name="T0" fmla="*/ 30 w 34"/>
                <a:gd name="T1" fmla="*/ 35 h 35"/>
                <a:gd name="T2" fmla="*/ 31 w 34"/>
                <a:gd name="T3" fmla="*/ 27 h 35"/>
                <a:gd name="T4" fmla="*/ 9 w 34"/>
                <a:gd name="T5" fmla="*/ 0 h 35"/>
                <a:gd name="T6" fmla="*/ 0 w 34"/>
                <a:gd name="T7" fmla="*/ 7 h 35"/>
                <a:gd name="T8" fmla="*/ 22 w 34"/>
                <a:gd name="T9" fmla="*/ 34 h 35"/>
                <a:gd name="T10" fmla="*/ 23 w 34"/>
                <a:gd name="T11" fmla="*/ 26 h 35"/>
                <a:gd name="T12" fmla="*/ 30 w 34"/>
                <a:gd name="T13" fmla="*/ 35 h 35"/>
                <a:gd name="T14" fmla="*/ 34 w 34"/>
                <a:gd name="T15" fmla="*/ 32 h 35"/>
                <a:gd name="T16" fmla="*/ 31 w 34"/>
                <a:gd name="T17" fmla="*/ 27 h 35"/>
                <a:gd name="T18" fmla="*/ 30 w 34"/>
                <a:gd name="T19" fmla="*/ 35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5"/>
                <a:gd name="T32" fmla="*/ 34 w 34"/>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5">
                  <a:moveTo>
                    <a:pt x="30" y="35"/>
                  </a:moveTo>
                  <a:lnTo>
                    <a:pt x="31" y="27"/>
                  </a:lnTo>
                  <a:lnTo>
                    <a:pt x="9" y="0"/>
                  </a:lnTo>
                  <a:lnTo>
                    <a:pt x="0" y="7"/>
                  </a:lnTo>
                  <a:lnTo>
                    <a:pt x="22" y="34"/>
                  </a:lnTo>
                  <a:lnTo>
                    <a:pt x="23" y="26"/>
                  </a:lnTo>
                  <a:lnTo>
                    <a:pt x="30" y="35"/>
                  </a:lnTo>
                  <a:lnTo>
                    <a:pt x="34" y="32"/>
                  </a:lnTo>
                  <a:lnTo>
                    <a:pt x="31" y="27"/>
                  </a:lnTo>
                  <a:lnTo>
                    <a:pt x="3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1" name="Freeform 301">
              <a:extLst>
                <a:ext uri="{FF2B5EF4-FFF2-40B4-BE49-F238E27FC236}">
                  <a16:creationId xmlns:a16="http://schemas.microsoft.com/office/drawing/2014/main" id="{2B92081E-0065-12E1-B45E-55D5CFBFA0E7}"/>
                </a:ext>
              </a:extLst>
            </p:cNvPr>
            <p:cNvSpPr>
              <a:spLocks/>
            </p:cNvSpPr>
            <p:nvPr/>
          </p:nvSpPr>
          <p:spPr bwMode="auto">
            <a:xfrm>
              <a:off x="2763" y="2907"/>
              <a:ext cx="61" cy="32"/>
            </a:xfrm>
            <a:custGeom>
              <a:avLst/>
              <a:gdLst>
                <a:gd name="T0" fmla="*/ 21 w 61"/>
                <a:gd name="T1" fmla="*/ 21 h 32"/>
                <a:gd name="T2" fmla="*/ 24 w 61"/>
                <a:gd name="T3" fmla="*/ 31 h 32"/>
                <a:gd name="T4" fmla="*/ 61 w 61"/>
                <a:gd name="T5" fmla="*/ 9 h 32"/>
                <a:gd name="T6" fmla="*/ 54 w 61"/>
                <a:gd name="T7" fmla="*/ 0 h 32"/>
                <a:gd name="T8" fmla="*/ 17 w 61"/>
                <a:gd name="T9" fmla="*/ 22 h 32"/>
                <a:gd name="T10" fmla="*/ 21 w 61"/>
                <a:gd name="T11" fmla="*/ 32 h 32"/>
                <a:gd name="T12" fmla="*/ 17 w 61"/>
                <a:gd name="T13" fmla="*/ 22 h 32"/>
                <a:gd name="T14" fmla="*/ 0 w 61"/>
                <a:gd name="T15" fmla="*/ 32 h 32"/>
                <a:gd name="T16" fmla="*/ 21 w 61"/>
                <a:gd name="T17" fmla="*/ 32 h 32"/>
                <a:gd name="T18" fmla="*/ 21 w 61"/>
                <a:gd name="T19" fmla="*/ 2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2"/>
                <a:gd name="T32" fmla="*/ 61 w 61"/>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2">
                  <a:moveTo>
                    <a:pt x="21" y="21"/>
                  </a:moveTo>
                  <a:lnTo>
                    <a:pt x="24" y="31"/>
                  </a:lnTo>
                  <a:lnTo>
                    <a:pt x="61" y="9"/>
                  </a:lnTo>
                  <a:lnTo>
                    <a:pt x="54" y="0"/>
                  </a:lnTo>
                  <a:lnTo>
                    <a:pt x="17" y="22"/>
                  </a:lnTo>
                  <a:lnTo>
                    <a:pt x="21" y="32"/>
                  </a:lnTo>
                  <a:lnTo>
                    <a:pt x="17" y="22"/>
                  </a:lnTo>
                  <a:lnTo>
                    <a:pt x="0" y="32"/>
                  </a:lnTo>
                  <a:lnTo>
                    <a:pt x="21" y="32"/>
                  </a:lnTo>
                  <a:lnTo>
                    <a:pt x="2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2" name="Freeform 302">
              <a:extLst>
                <a:ext uri="{FF2B5EF4-FFF2-40B4-BE49-F238E27FC236}">
                  <a16:creationId xmlns:a16="http://schemas.microsoft.com/office/drawing/2014/main" id="{4A3FEF4B-055E-FC7D-1EB7-9F3BA59D85F5}"/>
                </a:ext>
              </a:extLst>
            </p:cNvPr>
            <p:cNvSpPr>
              <a:spLocks/>
            </p:cNvSpPr>
            <p:nvPr/>
          </p:nvSpPr>
          <p:spPr bwMode="auto">
            <a:xfrm>
              <a:off x="2784" y="2928"/>
              <a:ext cx="38" cy="11"/>
            </a:xfrm>
            <a:custGeom>
              <a:avLst/>
              <a:gdLst>
                <a:gd name="T0" fmla="*/ 34 w 38"/>
                <a:gd name="T1" fmla="*/ 1 h 11"/>
                <a:gd name="T2" fmla="*/ 36 w 38"/>
                <a:gd name="T3" fmla="*/ 0 h 11"/>
                <a:gd name="T4" fmla="*/ 0 w 38"/>
                <a:gd name="T5" fmla="*/ 0 h 11"/>
                <a:gd name="T6" fmla="*/ 0 w 38"/>
                <a:gd name="T7" fmla="*/ 11 h 11"/>
                <a:gd name="T8" fmla="*/ 36 w 38"/>
                <a:gd name="T9" fmla="*/ 11 h 11"/>
                <a:gd name="T10" fmla="*/ 38 w 38"/>
                <a:gd name="T11" fmla="*/ 10 h 11"/>
                <a:gd name="T12" fmla="*/ 36 w 38"/>
                <a:gd name="T13" fmla="*/ 11 h 11"/>
                <a:gd name="T14" fmla="*/ 37 w 38"/>
                <a:gd name="T15" fmla="*/ 11 h 11"/>
                <a:gd name="T16" fmla="*/ 38 w 38"/>
                <a:gd name="T17" fmla="*/ 10 h 11"/>
                <a:gd name="T18" fmla="*/ 34 w 38"/>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
                <a:gd name="T32" fmla="*/ 38 w 3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
                  <a:moveTo>
                    <a:pt x="34" y="1"/>
                  </a:moveTo>
                  <a:lnTo>
                    <a:pt x="36" y="0"/>
                  </a:lnTo>
                  <a:lnTo>
                    <a:pt x="0" y="0"/>
                  </a:lnTo>
                  <a:lnTo>
                    <a:pt x="0" y="11"/>
                  </a:lnTo>
                  <a:lnTo>
                    <a:pt x="36" y="11"/>
                  </a:lnTo>
                  <a:lnTo>
                    <a:pt x="38" y="10"/>
                  </a:lnTo>
                  <a:lnTo>
                    <a:pt x="36" y="11"/>
                  </a:lnTo>
                  <a:lnTo>
                    <a:pt x="37" y="11"/>
                  </a:lnTo>
                  <a:lnTo>
                    <a:pt x="38" y="10"/>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3" name="Freeform 303">
              <a:extLst>
                <a:ext uri="{FF2B5EF4-FFF2-40B4-BE49-F238E27FC236}">
                  <a16:creationId xmlns:a16="http://schemas.microsoft.com/office/drawing/2014/main" id="{583DBD46-ECC5-B5CA-7783-A30C64F17747}"/>
                </a:ext>
              </a:extLst>
            </p:cNvPr>
            <p:cNvSpPr>
              <a:spLocks/>
            </p:cNvSpPr>
            <p:nvPr/>
          </p:nvSpPr>
          <p:spPr bwMode="auto">
            <a:xfrm>
              <a:off x="2818" y="2904"/>
              <a:ext cx="58" cy="34"/>
            </a:xfrm>
            <a:custGeom>
              <a:avLst/>
              <a:gdLst>
                <a:gd name="T0" fmla="*/ 45 w 58"/>
                <a:gd name="T1" fmla="*/ 9 h 34"/>
                <a:gd name="T2" fmla="*/ 47 w 58"/>
                <a:gd name="T3" fmla="*/ 0 h 34"/>
                <a:gd name="T4" fmla="*/ 0 w 58"/>
                <a:gd name="T5" fmla="*/ 25 h 34"/>
                <a:gd name="T6" fmla="*/ 4 w 58"/>
                <a:gd name="T7" fmla="*/ 34 h 34"/>
                <a:gd name="T8" fmla="*/ 51 w 58"/>
                <a:gd name="T9" fmla="*/ 9 h 34"/>
                <a:gd name="T10" fmla="*/ 52 w 58"/>
                <a:gd name="T11" fmla="*/ 0 h 34"/>
                <a:gd name="T12" fmla="*/ 51 w 58"/>
                <a:gd name="T13" fmla="*/ 9 h 34"/>
                <a:gd name="T14" fmla="*/ 58 w 58"/>
                <a:gd name="T15" fmla="*/ 6 h 34"/>
                <a:gd name="T16" fmla="*/ 52 w 58"/>
                <a:gd name="T17" fmla="*/ 0 h 34"/>
                <a:gd name="T18" fmla="*/ 45 w 58"/>
                <a:gd name="T19" fmla="*/ 9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34"/>
                <a:gd name="T32" fmla="*/ 58 w 58"/>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34">
                  <a:moveTo>
                    <a:pt x="45" y="9"/>
                  </a:moveTo>
                  <a:lnTo>
                    <a:pt x="47" y="0"/>
                  </a:lnTo>
                  <a:lnTo>
                    <a:pt x="0" y="25"/>
                  </a:lnTo>
                  <a:lnTo>
                    <a:pt x="4" y="34"/>
                  </a:lnTo>
                  <a:lnTo>
                    <a:pt x="51" y="9"/>
                  </a:lnTo>
                  <a:lnTo>
                    <a:pt x="52" y="0"/>
                  </a:lnTo>
                  <a:lnTo>
                    <a:pt x="51" y="9"/>
                  </a:lnTo>
                  <a:lnTo>
                    <a:pt x="58" y="6"/>
                  </a:lnTo>
                  <a:lnTo>
                    <a:pt x="52" y="0"/>
                  </a:lnTo>
                  <a:lnTo>
                    <a:pt x="4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4" name="Freeform 304">
              <a:extLst>
                <a:ext uri="{FF2B5EF4-FFF2-40B4-BE49-F238E27FC236}">
                  <a16:creationId xmlns:a16="http://schemas.microsoft.com/office/drawing/2014/main" id="{F2633B8A-0222-042F-8041-5E026346ACFD}"/>
                </a:ext>
              </a:extLst>
            </p:cNvPr>
            <p:cNvSpPr>
              <a:spLocks/>
            </p:cNvSpPr>
            <p:nvPr/>
          </p:nvSpPr>
          <p:spPr bwMode="auto">
            <a:xfrm>
              <a:off x="2795" y="2839"/>
              <a:ext cx="75" cy="74"/>
            </a:xfrm>
            <a:custGeom>
              <a:avLst/>
              <a:gdLst>
                <a:gd name="T0" fmla="*/ 0 w 75"/>
                <a:gd name="T1" fmla="*/ 9 h 74"/>
                <a:gd name="T2" fmla="*/ 0 w 75"/>
                <a:gd name="T3" fmla="*/ 9 h 74"/>
                <a:gd name="T4" fmla="*/ 68 w 75"/>
                <a:gd name="T5" fmla="*/ 74 h 74"/>
                <a:gd name="T6" fmla="*/ 75 w 75"/>
                <a:gd name="T7" fmla="*/ 65 h 74"/>
                <a:gd name="T8" fmla="*/ 7 w 75"/>
                <a:gd name="T9" fmla="*/ 0 h 74"/>
                <a:gd name="T10" fmla="*/ 7 w 75"/>
                <a:gd name="T11" fmla="*/ 0 h 74"/>
                <a:gd name="T12" fmla="*/ 7 w 75"/>
                <a:gd name="T13" fmla="*/ 0 h 74"/>
                <a:gd name="T14" fmla="*/ 7 w 75"/>
                <a:gd name="T15" fmla="*/ 0 h 74"/>
                <a:gd name="T16" fmla="*/ 7 w 75"/>
                <a:gd name="T17" fmla="*/ 0 h 74"/>
                <a:gd name="T18" fmla="*/ 0 w 75"/>
                <a:gd name="T19" fmla="*/ 9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4"/>
                <a:gd name="T32" fmla="*/ 75 w 75"/>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4">
                  <a:moveTo>
                    <a:pt x="0" y="9"/>
                  </a:moveTo>
                  <a:lnTo>
                    <a:pt x="0" y="9"/>
                  </a:lnTo>
                  <a:lnTo>
                    <a:pt x="68" y="74"/>
                  </a:lnTo>
                  <a:lnTo>
                    <a:pt x="75" y="65"/>
                  </a:lnTo>
                  <a:lnTo>
                    <a:pt x="7"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5" name="Freeform 305">
              <a:extLst>
                <a:ext uri="{FF2B5EF4-FFF2-40B4-BE49-F238E27FC236}">
                  <a16:creationId xmlns:a16="http://schemas.microsoft.com/office/drawing/2014/main" id="{5BF325AB-A5E5-35D1-3AD5-15CD2B21BCD2}"/>
                </a:ext>
              </a:extLst>
            </p:cNvPr>
            <p:cNvSpPr>
              <a:spLocks/>
            </p:cNvSpPr>
            <p:nvPr/>
          </p:nvSpPr>
          <p:spPr bwMode="auto">
            <a:xfrm>
              <a:off x="2716" y="2791"/>
              <a:ext cx="86" cy="57"/>
            </a:xfrm>
            <a:custGeom>
              <a:avLst/>
              <a:gdLst>
                <a:gd name="T0" fmla="*/ 1 w 86"/>
                <a:gd name="T1" fmla="*/ 12 h 57"/>
                <a:gd name="T2" fmla="*/ 0 w 86"/>
                <a:gd name="T3" fmla="*/ 11 h 57"/>
                <a:gd name="T4" fmla="*/ 79 w 86"/>
                <a:gd name="T5" fmla="*/ 57 h 57"/>
                <a:gd name="T6" fmla="*/ 86 w 86"/>
                <a:gd name="T7" fmla="*/ 48 h 57"/>
                <a:gd name="T8" fmla="*/ 7 w 86"/>
                <a:gd name="T9" fmla="*/ 2 h 57"/>
                <a:gd name="T10" fmla="*/ 5 w 86"/>
                <a:gd name="T11" fmla="*/ 0 h 57"/>
                <a:gd name="T12" fmla="*/ 1 w 86"/>
                <a:gd name="T13" fmla="*/ 12 h 57"/>
                <a:gd name="T14" fmla="*/ 0 60000 65536"/>
                <a:gd name="T15" fmla="*/ 0 60000 65536"/>
                <a:gd name="T16" fmla="*/ 0 60000 65536"/>
                <a:gd name="T17" fmla="*/ 0 60000 65536"/>
                <a:gd name="T18" fmla="*/ 0 60000 65536"/>
                <a:gd name="T19" fmla="*/ 0 60000 65536"/>
                <a:gd name="T20" fmla="*/ 0 60000 65536"/>
                <a:gd name="T21" fmla="*/ 0 w 86"/>
                <a:gd name="T22" fmla="*/ 0 h 57"/>
                <a:gd name="T23" fmla="*/ 86 w 8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57">
                  <a:moveTo>
                    <a:pt x="1" y="12"/>
                  </a:moveTo>
                  <a:lnTo>
                    <a:pt x="0" y="11"/>
                  </a:lnTo>
                  <a:lnTo>
                    <a:pt x="79" y="57"/>
                  </a:lnTo>
                  <a:lnTo>
                    <a:pt x="86" y="48"/>
                  </a:lnTo>
                  <a:lnTo>
                    <a:pt x="7" y="2"/>
                  </a:lnTo>
                  <a:lnTo>
                    <a:pt x="5" y="0"/>
                  </a:lnTo>
                  <a:lnTo>
                    <a:pt x="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6" name="Freeform 306">
              <a:extLst>
                <a:ext uri="{FF2B5EF4-FFF2-40B4-BE49-F238E27FC236}">
                  <a16:creationId xmlns:a16="http://schemas.microsoft.com/office/drawing/2014/main" id="{5589F23E-327F-B25E-D4F3-858DCBCEA40F}"/>
                </a:ext>
              </a:extLst>
            </p:cNvPr>
            <p:cNvSpPr>
              <a:spLocks/>
            </p:cNvSpPr>
            <p:nvPr/>
          </p:nvSpPr>
          <p:spPr bwMode="auto">
            <a:xfrm>
              <a:off x="2643" y="2757"/>
              <a:ext cx="78" cy="46"/>
            </a:xfrm>
            <a:custGeom>
              <a:avLst/>
              <a:gdLst>
                <a:gd name="T0" fmla="*/ 1 w 78"/>
                <a:gd name="T1" fmla="*/ 12 h 46"/>
                <a:gd name="T2" fmla="*/ 0 w 78"/>
                <a:gd name="T3" fmla="*/ 12 h 46"/>
                <a:gd name="T4" fmla="*/ 74 w 78"/>
                <a:gd name="T5" fmla="*/ 46 h 46"/>
                <a:gd name="T6" fmla="*/ 78 w 78"/>
                <a:gd name="T7" fmla="*/ 34 h 46"/>
                <a:gd name="T8" fmla="*/ 5 w 78"/>
                <a:gd name="T9" fmla="*/ 0 h 46"/>
                <a:gd name="T10" fmla="*/ 3 w 78"/>
                <a:gd name="T11" fmla="*/ 0 h 46"/>
                <a:gd name="T12" fmla="*/ 5 w 78"/>
                <a:gd name="T13" fmla="*/ 0 h 46"/>
                <a:gd name="T14" fmla="*/ 5 w 78"/>
                <a:gd name="T15" fmla="*/ 0 h 46"/>
                <a:gd name="T16" fmla="*/ 3 w 78"/>
                <a:gd name="T17" fmla="*/ 0 h 46"/>
                <a:gd name="T18" fmla="*/ 1 w 78"/>
                <a:gd name="T19" fmla="*/ 12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46"/>
                <a:gd name="T32" fmla="*/ 78 w 78"/>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46">
                  <a:moveTo>
                    <a:pt x="1" y="12"/>
                  </a:moveTo>
                  <a:lnTo>
                    <a:pt x="0" y="12"/>
                  </a:lnTo>
                  <a:lnTo>
                    <a:pt x="74" y="46"/>
                  </a:lnTo>
                  <a:lnTo>
                    <a:pt x="78" y="34"/>
                  </a:lnTo>
                  <a:lnTo>
                    <a:pt x="5" y="0"/>
                  </a:lnTo>
                  <a:lnTo>
                    <a:pt x="3" y="0"/>
                  </a:lnTo>
                  <a:lnTo>
                    <a:pt x="5" y="0"/>
                  </a:lnTo>
                  <a:lnTo>
                    <a:pt x="3" y="0"/>
                  </a:lnTo>
                  <a:lnTo>
                    <a:pt x="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7" name="Freeform 307">
              <a:extLst>
                <a:ext uri="{FF2B5EF4-FFF2-40B4-BE49-F238E27FC236}">
                  <a16:creationId xmlns:a16="http://schemas.microsoft.com/office/drawing/2014/main" id="{EEC2E7C0-2798-D537-18AC-C1C8D49D6439}"/>
                </a:ext>
              </a:extLst>
            </p:cNvPr>
            <p:cNvSpPr>
              <a:spLocks/>
            </p:cNvSpPr>
            <p:nvPr/>
          </p:nvSpPr>
          <p:spPr bwMode="auto">
            <a:xfrm>
              <a:off x="2579" y="2743"/>
              <a:ext cx="67" cy="26"/>
            </a:xfrm>
            <a:custGeom>
              <a:avLst/>
              <a:gdLst>
                <a:gd name="T0" fmla="*/ 0 w 67"/>
                <a:gd name="T1" fmla="*/ 11 h 26"/>
                <a:gd name="T2" fmla="*/ 0 w 67"/>
                <a:gd name="T3" fmla="*/ 11 h 26"/>
                <a:gd name="T4" fmla="*/ 65 w 67"/>
                <a:gd name="T5" fmla="*/ 26 h 26"/>
                <a:gd name="T6" fmla="*/ 67 w 67"/>
                <a:gd name="T7" fmla="*/ 14 h 26"/>
                <a:gd name="T8" fmla="*/ 3 w 67"/>
                <a:gd name="T9" fmla="*/ 0 h 26"/>
                <a:gd name="T10" fmla="*/ 3 w 67"/>
                <a:gd name="T11" fmla="*/ 0 h 26"/>
                <a:gd name="T12" fmla="*/ 0 w 67"/>
                <a:gd name="T13" fmla="*/ 11 h 26"/>
                <a:gd name="T14" fmla="*/ 0 60000 65536"/>
                <a:gd name="T15" fmla="*/ 0 60000 65536"/>
                <a:gd name="T16" fmla="*/ 0 60000 65536"/>
                <a:gd name="T17" fmla="*/ 0 60000 65536"/>
                <a:gd name="T18" fmla="*/ 0 60000 65536"/>
                <a:gd name="T19" fmla="*/ 0 60000 65536"/>
                <a:gd name="T20" fmla="*/ 0 60000 65536"/>
                <a:gd name="T21" fmla="*/ 0 w 67"/>
                <a:gd name="T22" fmla="*/ 0 h 26"/>
                <a:gd name="T23" fmla="*/ 67 w 6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
                  <a:moveTo>
                    <a:pt x="0" y="11"/>
                  </a:moveTo>
                  <a:lnTo>
                    <a:pt x="0" y="11"/>
                  </a:lnTo>
                  <a:lnTo>
                    <a:pt x="65" y="26"/>
                  </a:lnTo>
                  <a:lnTo>
                    <a:pt x="67" y="14"/>
                  </a:lnTo>
                  <a:lnTo>
                    <a:pt x="3"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8" name="Freeform 308">
              <a:extLst>
                <a:ext uri="{FF2B5EF4-FFF2-40B4-BE49-F238E27FC236}">
                  <a16:creationId xmlns:a16="http://schemas.microsoft.com/office/drawing/2014/main" id="{B8BE7577-35B9-34D0-12AA-EB9259CDCA7D}"/>
                </a:ext>
              </a:extLst>
            </p:cNvPr>
            <p:cNvSpPr>
              <a:spLocks/>
            </p:cNvSpPr>
            <p:nvPr/>
          </p:nvSpPr>
          <p:spPr bwMode="auto">
            <a:xfrm>
              <a:off x="2486" y="2721"/>
              <a:ext cx="96" cy="33"/>
            </a:xfrm>
            <a:custGeom>
              <a:avLst/>
              <a:gdLst>
                <a:gd name="T0" fmla="*/ 0 w 96"/>
                <a:gd name="T1" fmla="*/ 11 h 33"/>
                <a:gd name="T2" fmla="*/ 0 w 96"/>
                <a:gd name="T3" fmla="*/ 11 h 33"/>
                <a:gd name="T4" fmla="*/ 93 w 96"/>
                <a:gd name="T5" fmla="*/ 33 h 33"/>
                <a:gd name="T6" fmla="*/ 96 w 96"/>
                <a:gd name="T7" fmla="*/ 22 h 33"/>
                <a:gd name="T8" fmla="*/ 3 w 96"/>
                <a:gd name="T9" fmla="*/ 0 h 33"/>
                <a:gd name="T10" fmla="*/ 3 w 96"/>
                <a:gd name="T11" fmla="*/ 0 h 33"/>
                <a:gd name="T12" fmla="*/ 0 w 96"/>
                <a:gd name="T13" fmla="*/ 11 h 33"/>
                <a:gd name="T14" fmla="*/ 0 60000 65536"/>
                <a:gd name="T15" fmla="*/ 0 60000 65536"/>
                <a:gd name="T16" fmla="*/ 0 60000 65536"/>
                <a:gd name="T17" fmla="*/ 0 60000 65536"/>
                <a:gd name="T18" fmla="*/ 0 60000 65536"/>
                <a:gd name="T19" fmla="*/ 0 60000 65536"/>
                <a:gd name="T20" fmla="*/ 0 60000 65536"/>
                <a:gd name="T21" fmla="*/ 0 w 96"/>
                <a:gd name="T22" fmla="*/ 0 h 33"/>
                <a:gd name="T23" fmla="*/ 96 w 9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3">
                  <a:moveTo>
                    <a:pt x="0" y="11"/>
                  </a:moveTo>
                  <a:lnTo>
                    <a:pt x="0" y="11"/>
                  </a:lnTo>
                  <a:lnTo>
                    <a:pt x="93" y="33"/>
                  </a:lnTo>
                  <a:lnTo>
                    <a:pt x="96" y="22"/>
                  </a:lnTo>
                  <a:lnTo>
                    <a:pt x="3"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9" name="Freeform 309">
              <a:extLst>
                <a:ext uri="{FF2B5EF4-FFF2-40B4-BE49-F238E27FC236}">
                  <a16:creationId xmlns:a16="http://schemas.microsoft.com/office/drawing/2014/main" id="{5CDE3B5C-F755-EE66-F496-2CED43D244BB}"/>
                </a:ext>
              </a:extLst>
            </p:cNvPr>
            <p:cNvSpPr>
              <a:spLocks/>
            </p:cNvSpPr>
            <p:nvPr/>
          </p:nvSpPr>
          <p:spPr bwMode="auto">
            <a:xfrm>
              <a:off x="2404" y="2705"/>
              <a:ext cx="85" cy="27"/>
            </a:xfrm>
            <a:custGeom>
              <a:avLst/>
              <a:gdLst>
                <a:gd name="T0" fmla="*/ 2 w 85"/>
                <a:gd name="T1" fmla="*/ 11 h 27"/>
                <a:gd name="T2" fmla="*/ 0 w 85"/>
                <a:gd name="T3" fmla="*/ 11 h 27"/>
                <a:gd name="T4" fmla="*/ 82 w 85"/>
                <a:gd name="T5" fmla="*/ 27 h 27"/>
                <a:gd name="T6" fmla="*/ 85 w 85"/>
                <a:gd name="T7" fmla="*/ 16 h 27"/>
                <a:gd name="T8" fmla="*/ 3 w 85"/>
                <a:gd name="T9" fmla="*/ 0 h 27"/>
                <a:gd name="T10" fmla="*/ 2 w 85"/>
                <a:gd name="T11" fmla="*/ 0 h 27"/>
                <a:gd name="T12" fmla="*/ 3 w 85"/>
                <a:gd name="T13" fmla="*/ 0 h 27"/>
                <a:gd name="T14" fmla="*/ 2 w 85"/>
                <a:gd name="T15" fmla="*/ 0 h 27"/>
                <a:gd name="T16" fmla="*/ 2 w 85"/>
                <a:gd name="T17" fmla="*/ 0 h 27"/>
                <a:gd name="T18" fmla="*/ 2 w 85"/>
                <a:gd name="T19" fmla="*/ 1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27"/>
                <a:gd name="T32" fmla="*/ 85 w 8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27">
                  <a:moveTo>
                    <a:pt x="2" y="11"/>
                  </a:moveTo>
                  <a:lnTo>
                    <a:pt x="0" y="11"/>
                  </a:lnTo>
                  <a:lnTo>
                    <a:pt x="82" y="27"/>
                  </a:lnTo>
                  <a:lnTo>
                    <a:pt x="85" y="16"/>
                  </a:lnTo>
                  <a:lnTo>
                    <a:pt x="3" y="0"/>
                  </a:lnTo>
                  <a:lnTo>
                    <a:pt x="2" y="0"/>
                  </a:lnTo>
                  <a:lnTo>
                    <a:pt x="3" y="0"/>
                  </a:lnTo>
                  <a:lnTo>
                    <a:pt x="2" y="0"/>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0" name="Freeform 310">
              <a:extLst>
                <a:ext uri="{FF2B5EF4-FFF2-40B4-BE49-F238E27FC236}">
                  <a16:creationId xmlns:a16="http://schemas.microsoft.com/office/drawing/2014/main" id="{54C782DD-449A-EE29-6FB2-EEFD26D3BEAC}"/>
                </a:ext>
              </a:extLst>
            </p:cNvPr>
            <p:cNvSpPr>
              <a:spLocks/>
            </p:cNvSpPr>
            <p:nvPr/>
          </p:nvSpPr>
          <p:spPr bwMode="auto">
            <a:xfrm>
              <a:off x="1994" y="2699"/>
              <a:ext cx="412" cy="17"/>
            </a:xfrm>
            <a:custGeom>
              <a:avLst/>
              <a:gdLst>
                <a:gd name="T0" fmla="*/ 0 w 412"/>
                <a:gd name="T1" fmla="*/ 8 h 17"/>
                <a:gd name="T2" fmla="*/ 6 w 412"/>
                <a:gd name="T3" fmla="*/ 12 h 17"/>
                <a:gd name="T4" fmla="*/ 412 w 412"/>
                <a:gd name="T5" fmla="*/ 17 h 17"/>
                <a:gd name="T6" fmla="*/ 412 w 412"/>
                <a:gd name="T7" fmla="*/ 6 h 17"/>
                <a:gd name="T8" fmla="*/ 6 w 412"/>
                <a:gd name="T9" fmla="*/ 0 h 17"/>
                <a:gd name="T10" fmla="*/ 12 w 412"/>
                <a:gd name="T11" fmla="*/ 4 h 17"/>
                <a:gd name="T12" fmla="*/ 0 w 412"/>
                <a:gd name="T13" fmla="*/ 8 h 17"/>
                <a:gd name="T14" fmla="*/ 2 w 412"/>
                <a:gd name="T15" fmla="*/ 12 h 17"/>
                <a:gd name="T16" fmla="*/ 6 w 412"/>
                <a:gd name="T17" fmla="*/ 12 h 17"/>
                <a:gd name="T18" fmla="*/ 0 w 412"/>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7"/>
                <a:gd name="T32" fmla="*/ 412 w 41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7">
                  <a:moveTo>
                    <a:pt x="0" y="8"/>
                  </a:moveTo>
                  <a:lnTo>
                    <a:pt x="6" y="12"/>
                  </a:lnTo>
                  <a:lnTo>
                    <a:pt x="412" y="17"/>
                  </a:lnTo>
                  <a:lnTo>
                    <a:pt x="412" y="6"/>
                  </a:lnTo>
                  <a:lnTo>
                    <a:pt x="6" y="0"/>
                  </a:lnTo>
                  <a:lnTo>
                    <a:pt x="12" y="4"/>
                  </a:lnTo>
                  <a:lnTo>
                    <a:pt x="0" y="8"/>
                  </a:lnTo>
                  <a:lnTo>
                    <a:pt x="2" y="12"/>
                  </a:lnTo>
                  <a:lnTo>
                    <a:pt x="6" y="12"/>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1" name="Freeform 311">
              <a:extLst>
                <a:ext uri="{FF2B5EF4-FFF2-40B4-BE49-F238E27FC236}">
                  <a16:creationId xmlns:a16="http://schemas.microsoft.com/office/drawing/2014/main" id="{0ABBCFF8-49A6-EFFF-80F5-0B10C649B2DE}"/>
                </a:ext>
              </a:extLst>
            </p:cNvPr>
            <p:cNvSpPr>
              <a:spLocks/>
            </p:cNvSpPr>
            <p:nvPr/>
          </p:nvSpPr>
          <p:spPr bwMode="auto">
            <a:xfrm>
              <a:off x="1979" y="2660"/>
              <a:ext cx="27" cy="47"/>
            </a:xfrm>
            <a:custGeom>
              <a:avLst/>
              <a:gdLst>
                <a:gd name="T0" fmla="*/ 7 w 27"/>
                <a:gd name="T1" fmla="*/ 0 h 47"/>
                <a:gd name="T2" fmla="*/ 2 w 27"/>
                <a:gd name="T3" fmla="*/ 8 h 47"/>
                <a:gd name="T4" fmla="*/ 15 w 27"/>
                <a:gd name="T5" fmla="*/ 47 h 47"/>
                <a:gd name="T6" fmla="*/ 27 w 27"/>
                <a:gd name="T7" fmla="*/ 43 h 47"/>
                <a:gd name="T8" fmla="*/ 13 w 27"/>
                <a:gd name="T9" fmla="*/ 3 h 47"/>
                <a:gd name="T10" fmla="*/ 7 w 27"/>
                <a:gd name="T11" fmla="*/ 11 h 47"/>
                <a:gd name="T12" fmla="*/ 7 w 27"/>
                <a:gd name="T13" fmla="*/ 0 h 47"/>
                <a:gd name="T14" fmla="*/ 0 w 27"/>
                <a:gd name="T15" fmla="*/ 0 h 47"/>
                <a:gd name="T16" fmla="*/ 2 w 27"/>
                <a:gd name="T17" fmla="*/ 8 h 47"/>
                <a:gd name="T18" fmla="*/ 7 w 27"/>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7"/>
                <a:gd name="T32" fmla="*/ 27 w 2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7">
                  <a:moveTo>
                    <a:pt x="7" y="0"/>
                  </a:moveTo>
                  <a:lnTo>
                    <a:pt x="2" y="8"/>
                  </a:lnTo>
                  <a:lnTo>
                    <a:pt x="15" y="47"/>
                  </a:lnTo>
                  <a:lnTo>
                    <a:pt x="27" y="43"/>
                  </a:lnTo>
                  <a:lnTo>
                    <a:pt x="13" y="3"/>
                  </a:lnTo>
                  <a:lnTo>
                    <a:pt x="7" y="11"/>
                  </a:lnTo>
                  <a:lnTo>
                    <a:pt x="7" y="0"/>
                  </a:lnTo>
                  <a:lnTo>
                    <a:pt x="0" y="0"/>
                  </a:lnTo>
                  <a:lnTo>
                    <a:pt x="2"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2" name="Freeform 312">
              <a:extLst>
                <a:ext uri="{FF2B5EF4-FFF2-40B4-BE49-F238E27FC236}">
                  <a16:creationId xmlns:a16="http://schemas.microsoft.com/office/drawing/2014/main" id="{CF454A1D-A7CC-4140-E07A-8B9713C04805}"/>
                </a:ext>
              </a:extLst>
            </p:cNvPr>
            <p:cNvSpPr>
              <a:spLocks/>
            </p:cNvSpPr>
            <p:nvPr/>
          </p:nvSpPr>
          <p:spPr bwMode="auto">
            <a:xfrm>
              <a:off x="1986" y="2660"/>
              <a:ext cx="421" cy="11"/>
            </a:xfrm>
            <a:custGeom>
              <a:avLst/>
              <a:gdLst>
                <a:gd name="T0" fmla="*/ 421 w 421"/>
                <a:gd name="T1" fmla="*/ 0 h 11"/>
                <a:gd name="T2" fmla="*/ 420 w 421"/>
                <a:gd name="T3" fmla="*/ 0 h 11"/>
                <a:gd name="T4" fmla="*/ 0 w 421"/>
                <a:gd name="T5" fmla="*/ 0 h 11"/>
                <a:gd name="T6" fmla="*/ 0 w 421"/>
                <a:gd name="T7" fmla="*/ 11 h 11"/>
                <a:gd name="T8" fmla="*/ 420 w 421"/>
                <a:gd name="T9" fmla="*/ 11 h 11"/>
                <a:gd name="T10" fmla="*/ 418 w 421"/>
                <a:gd name="T11" fmla="*/ 11 h 11"/>
                <a:gd name="T12" fmla="*/ 421 w 421"/>
                <a:gd name="T13" fmla="*/ 0 h 11"/>
                <a:gd name="T14" fmla="*/ 420 w 421"/>
                <a:gd name="T15" fmla="*/ 0 h 11"/>
                <a:gd name="T16" fmla="*/ 420 w 421"/>
                <a:gd name="T17" fmla="*/ 0 h 11"/>
                <a:gd name="T18" fmla="*/ 421 w 42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1"/>
                <a:gd name="T31" fmla="*/ 0 h 11"/>
                <a:gd name="T32" fmla="*/ 421 w 4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1" h="11">
                  <a:moveTo>
                    <a:pt x="421" y="0"/>
                  </a:moveTo>
                  <a:lnTo>
                    <a:pt x="420" y="0"/>
                  </a:lnTo>
                  <a:lnTo>
                    <a:pt x="0" y="0"/>
                  </a:lnTo>
                  <a:lnTo>
                    <a:pt x="0" y="11"/>
                  </a:lnTo>
                  <a:lnTo>
                    <a:pt x="420" y="11"/>
                  </a:lnTo>
                  <a:lnTo>
                    <a:pt x="418" y="11"/>
                  </a:lnTo>
                  <a:lnTo>
                    <a:pt x="421" y="0"/>
                  </a:lnTo>
                  <a:lnTo>
                    <a:pt x="420" y="0"/>
                  </a:lnTo>
                  <a:lnTo>
                    <a:pt x="4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3" name="Freeform 313">
              <a:extLst>
                <a:ext uri="{FF2B5EF4-FFF2-40B4-BE49-F238E27FC236}">
                  <a16:creationId xmlns:a16="http://schemas.microsoft.com/office/drawing/2014/main" id="{C2C2DCD7-13AA-0695-C64A-E5A0B45B9A5D}"/>
                </a:ext>
              </a:extLst>
            </p:cNvPr>
            <p:cNvSpPr>
              <a:spLocks/>
            </p:cNvSpPr>
            <p:nvPr/>
          </p:nvSpPr>
          <p:spPr bwMode="auto">
            <a:xfrm>
              <a:off x="2404" y="2660"/>
              <a:ext cx="104" cy="29"/>
            </a:xfrm>
            <a:custGeom>
              <a:avLst/>
              <a:gdLst>
                <a:gd name="T0" fmla="*/ 104 w 104"/>
                <a:gd name="T1" fmla="*/ 18 h 29"/>
                <a:gd name="T2" fmla="*/ 104 w 104"/>
                <a:gd name="T3" fmla="*/ 18 h 29"/>
                <a:gd name="T4" fmla="*/ 3 w 104"/>
                <a:gd name="T5" fmla="*/ 0 h 29"/>
                <a:gd name="T6" fmla="*/ 0 w 104"/>
                <a:gd name="T7" fmla="*/ 11 h 29"/>
                <a:gd name="T8" fmla="*/ 102 w 104"/>
                <a:gd name="T9" fmla="*/ 29 h 29"/>
                <a:gd name="T10" fmla="*/ 102 w 104"/>
                <a:gd name="T11" fmla="*/ 29 h 29"/>
                <a:gd name="T12" fmla="*/ 104 w 104"/>
                <a:gd name="T13" fmla="*/ 18 h 29"/>
                <a:gd name="T14" fmla="*/ 0 60000 65536"/>
                <a:gd name="T15" fmla="*/ 0 60000 65536"/>
                <a:gd name="T16" fmla="*/ 0 60000 65536"/>
                <a:gd name="T17" fmla="*/ 0 60000 65536"/>
                <a:gd name="T18" fmla="*/ 0 60000 65536"/>
                <a:gd name="T19" fmla="*/ 0 60000 65536"/>
                <a:gd name="T20" fmla="*/ 0 60000 65536"/>
                <a:gd name="T21" fmla="*/ 0 w 104"/>
                <a:gd name="T22" fmla="*/ 0 h 29"/>
                <a:gd name="T23" fmla="*/ 104 w 10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9">
                  <a:moveTo>
                    <a:pt x="104" y="18"/>
                  </a:moveTo>
                  <a:lnTo>
                    <a:pt x="104" y="18"/>
                  </a:lnTo>
                  <a:lnTo>
                    <a:pt x="3" y="0"/>
                  </a:lnTo>
                  <a:lnTo>
                    <a:pt x="0" y="11"/>
                  </a:lnTo>
                  <a:lnTo>
                    <a:pt x="102" y="29"/>
                  </a:lnTo>
                  <a:lnTo>
                    <a:pt x="10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4" name="Freeform 314">
              <a:extLst>
                <a:ext uri="{FF2B5EF4-FFF2-40B4-BE49-F238E27FC236}">
                  <a16:creationId xmlns:a16="http://schemas.microsoft.com/office/drawing/2014/main" id="{F1EE3024-3C33-E703-A8B0-11C9D54A8BC6}"/>
                </a:ext>
              </a:extLst>
            </p:cNvPr>
            <p:cNvSpPr>
              <a:spLocks/>
            </p:cNvSpPr>
            <p:nvPr/>
          </p:nvSpPr>
          <p:spPr bwMode="auto">
            <a:xfrm>
              <a:off x="2506" y="2678"/>
              <a:ext cx="94" cy="36"/>
            </a:xfrm>
            <a:custGeom>
              <a:avLst/>
              <a:gdLst>
                <a:gd name="T0" fmla="*/ 94 w 94"/>
                <a:gd name="T1" fmla="*/ 25 h 36"/>
                <a:gd name="T2" fmla="*/ 94 w 94"/>
                <a:gd name="T3" fmla="*/ 25 h 36"/>
                <a:gd name="T4" fmla="*/ 2 w 94"/>
                <a:gd name="T5" fmla="*/ 0 h 36"/>
                <a:gd name="T6" fmla="*/ 0 w 94"/>
                <a:gd name="T7" fmla="*/ 11 h 36"/>
                <a:gd name="T8" fmla="*/ 92 w 94"/>
                <a:gd name="T9" fmla="*/ 36 h 36"/>
                <a:gd name="T10" fmla="*/ 92 w 94"/>
                <a:gd name="T11" fmla="*/ 36 h 36"/>
                <a:gd name="T12" fmla="*/ 94 w 94"/>
                <a:gd name="T13" fmla="*/ 25 h 36"/>
                <a:gd name="T14" fmla="*/ 0 60000 65536"/>
                <a:gd name="T15" fmla="*/ 0 60000 65536"/>
                <a:gd name="T16" fmla="*/ 0 60000 65536"/>
                <a:gd name="T17" fmla="*/ 0 60000 65536"/>
                <a:gd name="T18" fmla="*/ 0 60000 65536"/>
                <a:gd name="T19" fmla="*/ 0 60000 65536"/>
                <a:gd name="T20" fmla="*/ 0 60000 65536"/>
                <a:gd name="T21" fmla="*/ 0 w 94"/>
                <a:gd name="T22" fmla="*/ 0 h 36"/>
                <a:gd name="T23" fmla="*/ 94 w 9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36">
                  <a:moveTo>
                    <a:pt x="94" y="25"/>
                  </a:moveTo>
                  <a:lnTo>
                    <a:pt x="94" y="25"/>
                  </a:lnTo>
                  <a:lnTo>
                    <a:pt x="2" y="0"/>
                  </a:lnTo>
                  <a:lnTo>
                    <a:pt x="0" y="11"/>
                  </a:lnTo>
                  <a:lnTo>
                    <a:pt x="92" y="36"/>
                  </a:lnTo>
                  <a:lnTo>
                    <a:pt x="9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5" name="Freeform 315">
              <a:extLst>
                <a:ext uri="{FF2B5EF4-FFF2-40B4-BE49-F238E27FC236}">
                  <a16:creationId xmlns:a16="http://schemas.microsoft.com/office/drawing/2014/main" id="{024BB003-B6A9-AF14-5F36-3757F21235FD}"/>
                </a:ext>
              </a:extLst>
            </p:cNvPr>
            <p:cNvSpPr>
              <a:spLocks/>
            </p:cNvSpPr>
            <p:nvPr/>
          </p:nvSpPr>
          <p:spPr bwMode="auto">
            <a:xfrm>
              <a:off x="2598" y="2703"/>
              <a:ext cx="84" cy="32"/>
            </a:xfrm>
            <a:custGeom>
              <a:avLst/>
              <a:gdLst>
                <a:gd name="T0" fmla="*/ 84 w 84"/>
                <a:gd name="T1" fmla="*/ 21 h 32"/>
                <a:gd name="T2" fmla="*/ 82 w 84"/>
                <a:gd name="T3" fmla="*/ 20 h 32"/>
                <a:gd name="T4" fmla="*/ 2 w 84"/>
                <a:gd name="T5" fmla="*/ 0 h 32"/>
                <a:gd name="T6" fmla="*/ 0 w 84"/>
                <a:gd name="T7" fmla="*/ 11 h 32"/>
                <a:gd name="T8" fmla="*/ 80 w 84"/>
                <a:gd name="T9" fmla="*/ 32 h 32"/>
                <a:gd name="T10" fmla="*/ 79 w 84"/>
                <a:gd name="T11" fmla="*/ 30 h 32"/>
                <a:gd name="T12" fmla="*/ 84 w 84"/>
                <a:gd name="T13" fmla="*/ 21 h 32"/>
                <a:gd name="T14" fmla="*/ 84 w 84"/>
                <a:gd name="T15" fmla="*/ 20 h 32"/>
                <a:gd name="T16" fmla="*/ 82 w 84"/>
                <a:gd name="T17" fmla="*/ 20 h 32"/>
                <a:gd name="T18" fmla="*/ 84 w 84"/>
                <a:gd name="T19" fmla="*/ 2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32"/>
                <a:gd name="T32" fmla="*/ 84 w 84"/>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32">
                  <a:moveTo>
                    <a:pt x="84" y="21"/>
                  </a:moveTo>
                  <a:lnTo>
                    <a:pt x="82" y="20"/>
                  </a:lnTo>
                  <a:lnTo>
                    <a:pt x="2" y="0"/>
                  </a:lnTo>
                  <a:lnTo>
                    <a:pt x="0" y="11"/>
                  </a:lnTo>
                  <a:lnTo>
                    <a:pt x="80" y="32"/>
                  </a:lnTo>
                  <a:lnTo>
                    <a:pt x="79" y="30"/>
                  </a:lnTo>
                  <a:lnTo>
                    <a:pt x="84" y="21"/>
                  </a:lnTo>
                  <a:lnTo>
                    <a:pt x="84" y="20"/>
                  </a:lnTo>
                  <a:lnTo>
                    <a:pt x="82" y="20"/>
                  </a:lnTo>
                  <a:lnTo>
                    <a:pt x="8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6" name="Freeform 316">
              <a:extLst>
                <a:ext uri="{FF2B5EF4-FFF2-40B4-BE49-F238E27FC236}">
                  <a16:creationId xmlns:a16="http://schemas.microsoft.com/office/drawing/2014/main" id="{4D5D2650-7603-56CA-A59D-3D7330932A9E}"/>
                </a:ext>
              </a:extLst>
            </p:cNvPr>
            <p:cNvSpPr>
              <a:spLocks/>
            </p:cNvSpPr>
            <p:nvPr/>
          </p:nvSpPr>
          <p:spPr bwMode="auto">
            <a:xfrm>
              <a:off x="2677" y="2724"/>
              <a:ext cx="73" cy="44"/>
            </a:xfrm>
            <a:custGeom>
              <a:avLst/>
              <a:gdLst>
                <a:gd name="T0" fmla="*/ 73 w 73"/>
                <a:gd name="T1" fmla="*/ 34 h 44"/>
                <a:gd name="T2" fmla="*/ 72 w 73"/>
                <a:gd name="T3" fmla="*/ 34 h 44"/>
                <a:gd name="T4" fmla="*/ 5 w 73"/>
                <a:gd name="T5" fmla="*/ 0 h 44"/>
                <a:gd name="T6" fmla="*/ 0 w 73"/>
                <a:gd name="T7" fmla="*/ 9 h 44"/>
                <a:gd name="T8" fmla="*/ 67 w 73"/>
                <a:gd name="T9" fmla="*/ 44 h 44"/>
                <a:gd name="T10" fmla="*/ 66 w 73"/>
                <a:gd name="T11" fmla="*/ 44 h 44"/>
                <a:gd name="T12" fmla="*/ 73 w 73"/>
                <a:gd name="T13" fmla="*/ 34 h 44"/>
                <a:gd name="T14" fmla="*/ 0 60000 65536"/>
                <a:gd name="T15" fmla="*/ 0 60000 65536"/>
                <a:gd name="T16" fmla="*/ 0 60000 65536"/>
                <a:gd name="T17" fmla="*/ 0 60000 65536"/>
                <a:gd name="T18" fmla="*/ 0 60000 65536"/>
                <a:gd name="T19" fmla="*/ 0 60000 65536"/>
                <a:gd name="T20" fmla="*/ 0 60000 65536"/>
                <a:gd name="T21" fmla="*/ 0 w 73"/>
                <a:gd name="T22" fmla="*/ 0 h 44"/>
                <a:gd name="T23" fmla="*/ 73 w 7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44">
                  <a:moveTo>
                    <a:pt x="73" y="34"/>
                  </a:moveTo>
                  <a:lnTo>
                    <a:pt x="72" y="34"/>
                  </a:lnTo>
                  <a:lnTo>
                    <a:pt x="5" y="0"/>
                  </a:lnTo>
                  <a:lnTo>
                    <a:pt x="0" y="9"/>
                  </a:lnTo>
                  <a:lnTo>
                    <a:pt x="67" y="44"/>
                  </a:lnTo>
                  <a:lnTo>
                    <a:pt x="66" y="44"/>
                  </a:lnTo>
                  <a:lnTo>
                    <a:pt x="7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7" name="Freeform 317">
              <a:extLst>
                <a:ext uri="{FF2B5EF4-FFF2-40B4-BE49-F238E27FC236}">
                  <a16:creationId xmlns:a16="http://schemas.microsoft.com/office/drawing/2014/main" id="{24B6C513-F9B9-F834-1569-8A7A55A27C0B}"/>
                </a:ext>
              </a:extLst>
            </p:cNvPr>
            <p:cNvSpPr>
              <a:spLocks/>
            </p:cNvSpPr>
            <p:nvPr/>
          </p:nvSpPr>
          <p:spPr bwMode="auto">
            <a:xfrm>
              <a:off x="2743" y="2758"/>
              <a:ext cx="85" cy="60"/>
            </a:xfrm>
            <a:custGeom>
              <a:avLst/>
              <a:gdLst>
                <a:gd name="T0" fmla="*/ 85 w 85"/>
                <a:gd name="T1" fmla="*/ 52 h 60"/>
                <a:gd name="T2" fmla="*/ 84 w 85"/>
                <a:gd name="T3" fmla="*/ 50 h 60"/>
                <a:gd name="T4" fmla="*/ 7 w 85"/>
                <a:gd name="T5" fmla="*/ 0 h 60"/>
                <a:gd name="T6" fmla="*/ 0 w 85"/>
                <a:gd name="T7" fmla="*/ 10 h 60"/>
                <a:gd name="T8" fmla="*/ 77 w 85"/>
                <a:gd name="T9" fmla="*/ 60 h 60"/>
                <a:gd name="T10" fmla="*/ 76 w 85"/>
                <a:gd name="T11" fmla="*/ 58 h 60"/>
                <a:gd name="T12" fmla="*/ 85 w 85"/>
                <a:gd name="T13" fmla="*/ 52 h 60"/>
                <a:gd name="T14" fmla="*/ 84 w 85"/>
                <a:gd name="T15" fmla="*/ 50 h 60"/>
                <a:gd name="T16" fmla="*/ 84 w 85"/>
                <a:gd name="T17" fmla="*/ 50 h 60"/>
                <a:gd name="T18" fmla="*/ 85 w 85"/>
                <a:gd name="T19" fmla="*/ 5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60"/>
                <a:gd name="T32" fmla="*/ 85 w 8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60">
                  <a:moveTo>
                    <a:pt x="85" y="52"/>
                  </a:moveTo>
                  <a:lnTo>
                    <a:pt x="84" y="50"/>
                  </a:lnTo>
                  <a:lnTo>
                    <a:pt x="7" y="0"/>
                  </a:lnTo>
                  <a:lnTo>
                    <a:pt x="0" y="10"/>
                  </a:lnTo>
                  <a:lnTo>
                    <a:pt x="77" y="60"/>
                  </a:lnTo>
                  <a:lnTo>
                    <a:pt x="76" y="58"/>
                  </a:lnTo>
                  <a:lnTo>
                    <a:pt x="85" y="52"/>
                  </a:lnTo>
                  <a:lnTo>
                    <a:pt x="84" y="50"/>
                  </a:lnTo>
                  <a:lnTo>
                    <a:pt x="85"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8" name="Freeform 318">
              <a:extLst>
                <a:ext uri="{FF2B5EF4-FFF2-40B4-BE49-F238E27FC236}">
                  <a16:creationId xmlns:a16="http://schemas.microsoft.com/office/drawing/2014/main" id="{87D761B4-F0CE-1565-31A6-8DECE2AEE7CD}"/>
                </a:ext>
              </a:extLst>
            </p:cNvPr>
            <p:cNvSpPr>
              <a:spLocks/>
            </p:cNvSpPr>
            <p:nvPr/>
          </p:nvSpPr>
          <p:spPr bwMode="auto">
            <a:xfrm>
              <a:off x="2819" y="2810"/>
              <a:ext cx="83" cy="93"/>
            </a:xfrm>
            <a:custGeom>
              <a:avLst/>
              <a:gdLst>
                <a:gd name="T0" fmla="*/ 76 w 83"/>
                <a:gd name="T1" fmla="*/ 80 h 93"/>
                <a:gd name="T2" fmla="*/ 83 w 83"/>
                <a:gd name="T3" fmla="*/ 82 h 93"/>
                <a:gd name="T4" fmla="*/ 9 w 83"/>
                <a:gd name="T5" fmla="*/ 0 h 93"/>
                <a:gd name="T6" fmla="*/ 0 w 83"/>
                <a:gd name="T7" fmla="*/ 6 h 93"/>
                <a:gd name="T8" fmla="*/ 74 w 83"/>
                <a:gd name="T9" fmla="*/ 89 h 93"/>
                <a:gd name="T10" fmla="*/ 81 w 83"/>
                <a:gd name="T11" fmla="*/ 92 h 93"/>
                <a:gd name="T12" fmla="*/ 74 w 83"/>
                <a:gd name="T13" fmla="*/ 89 h 93"/>
                <a:gd name="T14" fmla="*/ 77 w 83"/>
                <a:gd name="T15" fmla="*/ 93 h 93"/>
                <a:gd name="T16" fmla="*/ 81 w 83"/>
                <a:gd name="T17" fmla="*/ 92 h 93"/>
                <a:gd name="T18" fmla="*/ 76 w 83"/>
                <a:gd name="T19" fmla="*/ 8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93"/>
                <a:gd name="T32" fmla="*/ 83 w 83"/>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93">
                  <a:moveTo>
                    <a:pt x="76" y="80"/>
                  </a:moveTo>
                  <a:lnTo>
                    <a:pt x="83" y="82"/>
                  </a:lnTo>
                  <a:lnTo>
                    <a:pt x="9" y="0"/>
                  </a:lnTo>
                  <a:lnTo>
                    <a:pt x="0" y="6"/>
                  </a:lnTo>
                  <a:lnTo>
                    <a:pt x="74" y="89"/>
                  </a:lnTo>
                  <a:lnTo>
                    <a:pt x="81" y="92"/>
                  </a:lnTo>
                  <a:lnTo>
                    <a:pt x="74" y="89"/>
                  </a:lnTo>
                  <a:lnTo>
                    <a:pt x="77" y="93"/>
                  </a:lnTo>
                  <a:lnTo>
                    <a:pt x="81" y="92"/>
                  </a:lnTo>
                  <a:lnTo>
                    <a:pt x="7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9" name="Freeform 319">
              <a:extLst>
                <a:ext uri="{FF2B5EF4-FFF2-40B4-BE49-F238E27FC236}">
                  <a16:creationId xmlns:a16="http://schemas.microsoft.com/office/drawing/2014/main" id="{D45B4F59-3793-C7B6-4EBA-14DA3BF69147}"/>
                </a:ext>
              </a:extLst>
            </p:cNvPr>
            <p:cNvSpPr>
              <a:spLocks/>
            </p:cNvSpPr>
            <p:nvPr/>
          </p:nvSpPr>
          <p:spPr bwMode="auto">
            <a:xfrm>
              <a:off x="2895" y="2856"/>
              <a:ext cx="82" cy="46"/>
            </a:xfrm>
            <a:custGeom>
              <a:avLst/>
              <a:gdLst>
                <a:gd name="T0" fmla="*/ 77 w 82"/>
                <a:gd name="T1" fmla="*/ 0 h 46"/>
                <a:gd name="T2" fmla="*/ 77 w 82"/>
                <a:gd name="T3" fmla="*/ 0 h 46"/>
                <a:gd name="T4" fmla="*/ 0 w 82"/>
                <a:gd name="T5" fmla="*/ 34 h 46"/>
                <a:gd name="T6" fmla="*/ 5 w 82"/>
                <a:gd name="T7" fmla="*/ 46 h 46"/>
                <a:gd name="T8" fmla="*/ 82 w 82"/>
                <a:gd name="T9" fmla="*/ 11 h 46"/>
                <a:gd name="T10" fmla="*/ 82 w 82"/>
                <a:gd name="T11" fmla="*/ 11 h 46"/>
                <a:gd name="T12" fmla="*/ 77 w 82"/>
                <a:gd name="T13" fmla="*/ 0 h 46"/>
                <a:gd name="T14" fmla="*/ 0 60000 65536"/>
                <a:gd name="T15" fmla="*/ 0 60000 65536"/>
                <a:gd name="T16" fmla="*/ 0 60000 65536"/>
                <a:gd name="T17" fmla="*/ 0 60000 65536"/>
                <a:gd name="T18" fmla="*/ 0 60000 65536"/>
                <a:gd name="T19" fmla="*/ 0 60000 65536"/>
                <a:gd name="T20" fmla="*/ 0 60000 65536"/>
                <a:gd name="T21" fmla="*/ 0 w 82"/>
                <a:gd name="T22" fmla="*/ 0 h 46"/>
                <a:gd name="T23" fmla="*/ 82 w 8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46">
                  <a:moveTo>
                    <a:pt x="77" y="0"/>
                  </a:moveTo>
                  <a:lnTo>
                    <a:pt x="77" y="0"/>
                  </a:lnTo>
                  <a:lnTo>
                    <a:pt x="0" y="34"/>
                  </a:lnTo>
                  <a:lnTo>
                    <a:pt x="5" y="46"/>
                  </a:lnTo>
                  <a:lnTo>
                    <a:pt x="82" y="11"/>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0" name="Freeform 320">
              <a:extLst>
                <a:ext uri="{FF2B5EF4-FFF2-40B4-BE49-F238E27FC236}">
                  <a16:creationId xmlns:a16="http://schemas.microsoft.com/office/drawing/2014/main" id="{3CFC7000-89B5-6684-E27D-A1EDF229A355}"/>
                </a:ext>
              </a:extLst>
            </p:cNvPr>
            <p:cNvSpPr>
              <a:spLocks/>
            </p:cNvSpPr>
            <p:nvPr/>
          </p:nvSpPr>
          <p:spPr bwMode="auto">
            <a:xfrm>
              <a:off x="2972" y="2823"/>
              <a:ext cx="75" cy="44"/>
            </a:xfrm>
            <a:custGeom>
              <a:avLst/>
              <a:gdLst>
                <a:gd name="T0" fmla="*/ 71 w 75"/>
                <a:gd name="T1" fmla="*/ 0 h 44"/>
                <a:gd name="T2" fmla="*/ 71 w 75"/>
                <a:gd name="T3" fmla="*/ 0 h 44"/>
                <a:gd name="T4" fmla="*/ 0 w 75"/>
                <a:gd name="T5" fmla="*/ 33 h 44"/>
                <a:gd name="T6" fmla="*/ 5 w 75"/>
                <a:gd name="T7" fmla="*/ 44 h 44"/>
                <a:gd name="T8" fmla="*/ 75 w 75"/>
                <a:gd name="T9" fmla="*/ 12 h 44"/>
                <a:gd name="T10" fmla="*/ 75 w 75"/>
                <a:gd name="T11" fmla="*/ 12 h 44"/>
                <a:gd name="T12" fmla="*/ 71 w 75"/>
                <a:gd name="T13" fmla="*/ 0 h 44"/>
                <a:gd name="T14" fmla="*/ 0 60000 65536"/>
                <a:gd name="T15" fmla="*/ 0 60000 65536"/>
                <a:gd name="T16" fmla="*/ 0 60000 65536"/>
                <a:gd name="T17" fmla="*/ 0 60000 65536"/>
                <a:gd name="T18" fmla="*/ 0 60000 65536"/>
                <a:gd name="T19" fmla="*/ 0 60000 65536"/>
                <a:gd name="T20" fmla="*/ 0 60000 65536"/>
                <a:gd name="T21" fmla="*/ 0 w 75"/>
                <a:gd name="T22" fmla="*/ 0 h 44"/>
                <a:gd name="T23" fmla="*/ 75 w 7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44">
                  <a:moveTo>
                    <a:pt x="71" y="0"/>
                  </a:moveTo>
                  <a:lnTo>
                    <a:pt x="71" y="0"/>
                  </a:lnTo>
                  <a:lnTo>
                    <a:pt x="0" y="33"/>
                  </a:lnTo>
                  <a:lnTo>
                    <a:pt x="5" y="44"/>
                  </a:lnTo>
                  <a:lnTo>
                    <a:pt x="75" y="12"/>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1" name="Freeform 321">
              <a:extLst>
                <a:ext uri="{FF2B5EF4-FFF2-40B4-BE49-F238E27FC236}">
                  <a16:creationId xmlns:a16="http://schemas.microsoft.com/office/drawing/2014/main" id="{C3113FA8-9CEC-4D77-2CB0-9877301D9E03}"/>
                </a:ext>
              </a:extLst>
            </p:cNvPr>
            <p:cNvSpPr>
              <a:spLocks/>
            </p:cNvSpPr>
            <p:nvPr/>
          </p:nvSpPr>
          <p:spPr bwMode="auto">
            <a:xfrm>
              <a:off x="3043" y="2795"/>
              <a:ext cx="91" cy="40"/>
            </a:xfrm>
            <a:custGeom>
              <a:avLst/>
              <a:gdLst>
                <a:gd name="T0" fmla="*/ 87 w 91"/>
                <a:gd name="T1" fmla="*/ 0 h 40"/>
                <a:gd name="T2" fmla="*/ 86 w 91"/>
                <a:gd name="T3" fmla="*/ 0 h 40"/>
                <a:gd name="T4" fmla="*/ 0 w 91"/>
                <a:gd name="T5" fmla="*/ 28 h 40"/>
                <a:gd name="T6" fmla="*/ 4 w 91"/>
                <a:gd name="T7" fmla="*/ 40 h 40"/>
                <a:gd name="T8" fmla="*/ 91 w 91"/>
                <a:gd name="T9" fmla="*/ 11 h 40"/>
                <a:gd name="T10" fmla="*/ 90 w 91"/>
                <a:gd name="T11" fmla="*/ 11 h 40"/>
                <a:gd name="T12" fmla="*/ 87 w 91"/>
                <a:gd name="T13" fmla="*/ 0 h 40"/>
                <a:gd name="T14" fmla="*/ 87 w 91"/>
                <a:gd name="T15" fmla="*/ 0 h 40"/>
                <a:gd name="T16" fmla="*/ 86 w 91"/>
                <a:gd name="T17" fmla="*/ 0 h 40"/>
                <a:gd name="T18" fmla="*/ 87 w 91"/>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0"/>
                <a:gd name="T32" fmla="*/ 91 w 9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0">
                  <a:moveTo>
                    <a:pt x="87" y="0"/>
                  </a:moveTo>
                  <a:lnTo>
                    <a:pt x="86" y="0"/>
                  </a:lnTo>
                  <a:lnTo>
                    <a:pt x="0" y="28"/>
                  </a:lnTo>
                  <a:lnTo>
                    <a:pt x="4" y="40"/>
                  </a:lnTo>
                  <a:lnTo>
                    <a:pt x="91" y="11"/>
                  </a:lnTo>
                  <a:lnTo>
                    <a:pt x="90" y="11"/>
                  </a:lnTo>
                  <a:lnTo>
                    <a:pt x="87" y="0"/>
                  </a:lnTo>
                  <a:lnTo>
                    <a:pt x="86"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2" name="Freeform 322">
              <a:extLst>
                <a:ext uri="{FF2B5EF4-FFF2-40B4-BE49-F238E27FC236}">
                  <a16:creationId xmlns:a16="http://schemas.microsoft.com/office/drawing/2014/main" id="{28D5356B-0E88-2E08-6C93-FF2FD008D755}"/>
                </a:ext>
              </a:extLst>
            </p:cNvPr>
            <p:cNvSpPr>
              <a:spLocks/>
            </p:cNvSpPr>
            <p:nvPr/>
          </p:nvSpPr>
          <p:spPr bwMode="auto">
            <a:xfrm>
              <a:off x="3130" y="2786"/>
              <a:ext cx="73" cy="20"/>
            </a:xfrm>
            <a:custGeom>
              <a:avLst/>
              <a:gdLst>
                <a:gd name="T0" fmla="*/ 71 w 73"/>
                <a:gd name="T1" fmla="*/ 0 h 20"/>
                <a:gd name="T2" fmla="*/ 71 w 73"/>
                <a:gd name="T3" fmla="*/ 0 h 20"/>
                <a:gd name="T4" fmla="*/ 0 w 73"/>
                <a:gd name="T5" fmla="*/ 9 h 20"/>
                <a:gd name="T6" fmla="*/ 3 w 73"/>
                <a:gd name="T7" fmla="*/ 20 h 20"/>
                <a:gd name="T8" fmla="*/ 73 w 73"/>
                <a:gd name="T9" fmla="*/ 11 h 20"/>
                <a:gd name="T10" fmla="*/ 73 w 73"/>
                <a:gd name="T11" fmla="*/ 11 h 20"/>
                <a:gd name="T12" fmla="*/ 71 w 73"/>
                <a:gd name="T13" fmla="*/ 0 h 20"/>
                <a:gd name="T14" fmla="*/ 0 60000 65536"/>
                <a:gd name="T15" fmla="*/ 0 60000 65536"/>
                <a:gd name="T16" fmla="*/ 0 60000 65536"/>
                <a:gd name="T17" fmla="*/ 0 60000 65536"/>
                <a:gd name="T18" fmla="*/ 0 60000 65536"/>
                <a:gd name="T19" fmla="*/ 0 60000 65536"/>
                <a:gd name="T20" fmla="*/ 0 60000 65536"/>
                <a:gd name="T21" fmla="*/ 0 w 73"/>
                <a:gd name="T22" fmla="*/ 0 h 20"/>
                <a:gd name="T23" fmla="*/ 73 w 7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0">
                  <a:moveTo>
                    <a:pt x="71" y="0"/>
                  </a:moveTo>
                  <a:lnTo>
                    <a:pt x="71" y="0"/>
                  </a:lnTo>
                  <a:lnTo>
                    <a:pt x="0" y="9"/>
                  </a:lnTo>
                  <a:lnTo>
                    <a:pt x="3" y="20"/>
                  </a:lnTo>
                  <a:lnTo>
                    <a:pt x="73" y="11"/>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3" name="Freeform 323">
              <a:extLst>
                <a:ext uri="{FF2B5EF4-FFF2-40B4-BE49-F238E27FC236}">
                  <a16:creationId xmlns:a16="http://schemas.microsoft.com/office/drawing/2014/main" id="{7657B4BA-924C-61E9-F247-641D61D621CB}"/>
                </a:ext>
              </a:extLst>
            </p:cNvPr>
            <p:cNvSpPr>
              <a:spLocks/>
            </p:cNvSpPr>
            <p:nvPr/>
          </p:nvSpPr>
          <p:spPr bwMode="auto">
            <a:xfrm>
              <a:off x="3201" y="2773"/>
              <a:ext cx="78" cy="24"/>
            </a:xfrm>
            <a:custGeom>
              <a:avLst/>
              <a:gdLst>
                <a:gd name="T0" fmla="*/ 67 w 78"/>
                <a:gd name="T1" fmla="*/ 6 h 24"/>
                <a:gd name="T2" fmla="*/ 71 w 78"/>
                <a:gd name="T3" fmla="*/ 0 h 24"/>
                <a:gd name="T4" fmla="*/ 0 w 78"/>
                <a:gd name="T5" fmla="*/ 13 h 24"/>
                <a:gd name="T6" fmla="*/ 2 w 78"/>
                <a:gd name="T7" fmla="*/ 24 h 24"/>
                <a:gd name="T8" fmla="*/ 74 w 78"/>
                <a:gd name="T9" fmla="*/ 12 h 24"/>
                <a:gd name="T10" fmla="*/ 78 w 78"/>
                <a:gd name="T11" fmla="*/ 6 h 24"/>
                <a:gd name="T12" fmla="*/ 74 w 78"/>
                <a:gd name="T13" fmla="*/ 12 h 24"/>
                <a:gd name="T14" fmla="*/ 78 w 78"/>
                <a:gd name="T15" fmla="*/ 10 h 24"/>
                <a:gd name="T16" fmla="*/ 78 w 78"/>
                <a:gd name="T17" fmla="*/ 6 h 24"/>
                <a:gd name="T18" fmla="*/ 67 w 78"/>
                <a:gd name="T19" fmla="*/ 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24"/>
                <a:gd name="T32" fmla="*/ 78 w 7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24">
                  <a:moveTo>
                    <a:pt x="67" y="6"/>
                  </a:moveTo>
                  <a:lnTo>
                    <a:pt x="71" y="0"/>
                  </a:lnTo>
                  <a:lnTo>
                    <a:pt x="0" y="13"/>
                  </a:lnTo>
                  <a:lnTo>
                    <a:pt x="2" y="24"/>
                  </a:lnTo>
                  <a:lnTo>
                    <a:pt x="74" y="12"/>
                  </a:lnTo>
                  <a:lnTo>
                    <a:pt x="78" y="6"/>
                  </a:lnTo>
                  <a:lnTo>
                    <a:pt x="74" y="12"/>
                  </a:lnTo>
                  <a:lnTo>
                    <a:pt x="78" y="10"/>
                  </a:lnTo>
                  <a:lnTo>
                    <a:pt x="78" y="6"/>
                  </a:lnTo>
                  <a:lnTo>
                    <a:pt x="6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4" name="Freeform 324">
              <a:extLst>
                <a:ext uri="{FF2B5EF4-FFF2-40B4-BE49-F238E27FC236}">
                  <a16:creationId xmlns:a16="http://schemas.microsoft.com/office/drawing/2014/main" id="{0DF36A98-2F82-6AD2-FF51-1B639EA00EE5}"/>
                </a:ext>
              </a:extLst>
            </p:cNvPr>
            <p:cNvSpPr>
              <a:spLocks/>
            </p:cNvSpPr>
            <p:nvPr/>
          </p:nvSpPr>
          <p:spPr bwMode="auto">
            <a:xfrm>
              <a:off x="3268" y="2737"/>
              <a:ext cx="11" cy="42"/>
            </a:xfrm>
            <a:custGeom>
              <a:avLst/>
              <a:gdLst>
                <a:gd name="T0" fmla="*/ 2 w 11"/>
                <a:gd name="T1" fmla="*/ 9 h 42"/>
                <a:gd name="T2" fmla="*/ 0 w 11"/>
                <a:gd name="T3" fmla="*/ 4 h 42"/>
                <a:gd name="T4" fmla="*/ 0 w 11"/>
                <a:gd name="T5" fmla="*/ 42 h 42"/>
                <a:gd name="T6" fmla="*/ 11 w 11"/>
                <a:gd name="T7" fmla="*/ 42 h 42"/>
                <a:gd name="T8" fmla="*/ 11 w 11"/>
                <a:gd name="T9" fmla="*/ 4 h 42"/>
                <a:gd name="T10" fmla="*/ 9 w 11"/>
                <a:gd name="T11" fmla="*/ 0 h 42"/>
                <a:gd name="T12" fmla="*/ 11 w 11"/>
                <a:gd name="T13" fmla="*/ 4 h 42"/>
                <a:gd name="T14" fmla="*/ 11 w 11"/>
                <a:gd name="T15" fmla="*/ 2 h 42"/>
                <a:gd name="T16" fmla="*/ 9 w 11"/>
                <a:gd name="T17" fmla="*/ 0 h 42"/>
                <a:gd name="T18" fmla="*/ 2 w 11"/>
                <a:gd name="T19" fmla="*/ 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2"/>
                <a:gd name="T32" fmla="*/ 11 w 1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2">
                  <a:moveTo>
                    <a:pt x="2" y="9"/>
                  </a:moveTo>
                  <a:lnTo>
                    <a:pt x="0" y="4"/>
                  </a:lnTo>
                  <a:lnTo>
                    <a:pt x="0" y="42"/>
                  </a:lnTo>
                  <a:lnTo>
                    <a:pt x="11" y="42"/>
                  </a:lnTo>
                  <a:lnTo>
                    <a:pt x="11" y="4"/>
                  </a:lnTo>
                  <a:lnTo>
                    <a:pt x="9" y="0"/>
                  </a:lnTo>
                  <a:lnTo>
                    <a:pt x="11" y="4"/>
                  </a:lnTo>
                  <a:lnTo>
                    <a:pt x="11" y="2"/>
                  </a:lnTo>
                  <a:lnTo>
                    <a:pt x="9" y="0"/>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5" name="Freeform 325">
              <a:extLst>
                <a:ext uri="{FF2B5EF4-FFF2-40B4-BE49-F238E27FC236}">
                  <a16:creationId xmlns:a16="http://schemas.microsoft.com/office/drawing/2014/main" id="{704A10E5-7895-AEFE-A385-BD613E62EA32}"/>
                </a:ext>
              </a:extLst>
            </p:cNvPr>
            <p:cNvSpPr>
              <a:spLocks/>
            </p:cNvSpPr>
            <p:nvPr/>
          </p:nvSpPr>
          <p:spPr bwMode="auto">
            <a:xfrm>
              <a:off x="3218" y="2701"/>
              <a:ext cx="59" cy="45"/>
            </a:xfrm>
            <a:custGeom>
              <a:avLst/>
              <a:gdLst>
                <a:gd name="T0" fmla="*/ 5 w 59"/>
                <a:gd name="T1" fmla="*/ 0 h 45"/>
                <a:gd name="T2" fmla="*/ 5 w 59"/>
                <a:gd name="T3" fmla="*/ 9 h 45"/>
                <a:gd name="T4" fmla="*/ 52 w 59"/>
                <a:gd name="T5" fmla="*/ 45 h 45"/>
                <a:gd name="T6" fmla="*/ 59 w 59"/>
                <a:gd name="T7" fmla="*/ 36 h 45"/>
                <a:gd name="T8" fmla="*/ 12 w 59"/>
                <a:gd name="T9" fmla="*/ 0 h 45"/>
                <a:gd name="T10" fmla="*/ 12 w 59"/>
                <a:gd name="T11" fmla="*/ 9 h 45"/>
                <a:gd name="T12" fmla="*/ 5 w 59"/>
                <a:gd name="T13" fmla="*/ 0 h 45"/>
                <a:gd name="T14" fmla="*/ 0 w 59"/>
                <a:gd name="T15" fmla="*/ 4 h 45"/>
                <a:gd name="T16" fmla="*/ 5 w 59"/>
                <a:gd name="T17" fmla="*/ 9 h 45"/>
                <a:gd name="T18" fmla="*/ 5 w 59"/>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45"/>
                <a:gd name="T32" fmla="*/ 59 w 59"/>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45">
                  <a:moveTo>
                    <a:pt x="5" y="0"/>
                  </a:moveTo>
                  <a:lnTo>
                    <a:pt x="5" y="9"/>
                  </a:lnTo>
                  <a:lnTo>
                    <a:pt x="52" y="45"/>
                  </a:lnTo>
                  <a:lnTo>
                    <a:pt x="59" y="36"/>
                  </a:lnTo>
                  <a:lnTo>
                    <a:pt x="12" y="0"/>
                  </a:lnTo>
                  <a:lnTo>
                    <a:pt x="12" y="9"/>
                  </a:lnTo>
                  <a:lnTo>
                    <a:pt x="5" y="0"/>
                  </a:lnTo>
                  <a:lnTo>
                    <a:pt x="0" y="4"/>
                  </a:lnTo>
                  <a:lnTo>
                    <a:pt x="5" y="9"/>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6" name="Freeform 326">
              <a:extLst>
                <a:ext uri="{FF2B5EF4-FFF2-40B4-BE49-F238E27FC236}">
                  <a16:creationId xmlns:a16="http://schemas.microsoft.com/office/drawing/2014/main" id="{2CA377B5-115F-7BD1-C493-EFB35477A27D}"/>
                </a:ext>
              </a:extLst>
            </p:cNvPr>
            <p:cNvSpPr>
              <a:spLocks/>
            </p:cNvSpPr>
            <p:nvPr/>
          </p:nvSpPr>
          <p:spPr bwMode="auto">
            <a:xfrm>
              <a:off x="3223" y="2680"/>
              <a:ext cx="29" cy="30"/>
            </a:xfrm>
            <a:custGeom>
              <a:avLst/>
              <a:gdLst>
                <a:gd name="T0" fmla="*/ 29 w 29"/>
                <a:gd name="T1" fmla="*/ 2 h 30"/>
                <a:gd name="T2" fmla="*/ 22 w 29"/>
                <a:gd name="T3" fmla="*/ 2 h 30"/>
                <a:gd name="T4" fmla="*/ 0 w 29"/>
                <a:gd name="T5" fmla="*/ 21 h 30"/>
                <a:gd name="T6" fmla="*/ 7 w 29"/>
                <a:gd name="T7" fmla="*/ 30 h 30"/>
                <a:gd name="T8" fmla="*/ 29 w 29"/>
                <a:gd name="T9" fmla="*/ 11 h 30"/>
                <a:gd name="T10" fmla="*/ 22 w 29"/>
                <a:gd name="T11" fmla="*/ 11 h 30"/>
                <a:gd name="T12" fmla="*/ 29 w 29"/>
                <a:gd name="T13" fmla="*/ 2 h 30"/>
                <a:gd name="T14" fmla="*/ 25 w 29"/>
                <a:gd name="T15" fmla="*/ 0 h 30"/>
                <a:gd name="T16" fmla="*/ 22 w 29"/>
                <a:gd name="T17" fmla="*/ 2 h 30"/>
                <a:gd name="T18" fmla="*/ 29 w 29"/>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0"/>
                <a:gd name="T32" fmla="*/ 29 w 2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0">
                  <a:moveTo>
                    <a:pt x="29" y="2"/>
                  </a:moveTo>
                  <a:lnTo>
                    <a:pt x="22" y="2"/>
                  </a:lnTo>
                  <a:lnTo>
                    <a:pt x="0" y="21"/>
                  </a:lnTo>
                  <a:lnTo>
                    <a:pt x="7" y="30"/>
                  </a:lnTo>
                  <a:lnTo>
                    <a:pt x="29" y="11"/>
                  </a:lnTo>
                  <a:lnTo>
                    <a:pt x="22" y="11"/>
                  </a:lnTo>
                  <a:lnTo>
                    <a:pt x="29" y="2"/>
                  </a:lnTo>
                  <a:lnTo>
                    <a:pt x="25" y="0"/>
                  </a:lnTo>
                  <a:lnTo>
                    <a:pt x="22" y="2"/>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7" name="Freeform 327">
              <a:extLst>
                <a:ext uri="{FF2B5EF4-FFF2-40B4-BE49-F238E27FC236}">
                  <a16:creationId xmlns:a16="http://schemas.microsoft.com/office/drawing/2014/main" id="{F1A801E3-E400-8778-9D4F-4584D9C070F1}"/>
                </a:ext>
              </a:extLst>
            </p:cNvPr>
            <p:cNvSpPr>
              <a:spLocks/>
            </p:cNvSpPr>
            <p:nvPr/>
          </p:nvSpPr>
          <p:spPr bwMode="auto">
            <a:xfrm>
              <a:off x="3245" y="2682"/>
              <a:ext cx="58" cy="49"/>
            </a:xfrm>
            <a:custGeom>
              <a:avLst/>
              <a:gdLst>
                <a:gd name="T0" fmla="*/ 58 w 58"/>
                <a:gd name="T1" fmla="*/ 45 h 49"/>
                <a:gd name="T2" fmla="*/ 56 w 58"/>
                <a:gd name="T3" fmla="*/ 40 h 49"/>
                <a:gd name="T4" fmla="*/ 7 w 58"/>
                <a:gd name="T5" fmla="*/ 0 h 49"/>
                <a:gd name="T6" fmla="*/ 0 w 58"/>
                <a:gd name="T7" fmla="*/ 9 h 49"/>
                <a:gd name="T8" fmla="*/ 49 w 58"/>
                <a:gd name="T9" fmla="*/ 49 h 49"/>
                <a:gd name="T10" fmla="*/ 47 w 58"/>
                <a:gd name="T11" fmla="*/ 45 h 49"/>
                <a:gd name="T12" fmla="*/ 58 w 58"/>
                <a:gd name="T13" fmla="*/ 45 h 49"/>
                <a:gd name="T14" fmla="*/ 58 w 58"/>
                <a:gd name="T15" fmla="*/ 42 h 49"/>
                <a:gd name="T16" fmla="*/ 56 w 58"/>
                <a:gd name="T17" fmla="*/ 40 h 49"/>
                <a:gd name="T18" fmla="*/ 58 w 58"/>
                <a:gd name="T19" fmla="*/ 45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49"/>
                <a:gd name="T32" fmla="*/ 58 w 58"/>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49">
                  <a:moveTo>
                    <a:pt x="58" y="45"/>
                  </a:moveTo>
                  <a:lnTo>
                    <a:pt x="56" y="40"/>
                  </a:lnTo>
                  <a:lnTo>
                    <a:pt x="7" y="0"/>
                  </a:lnTo>
                  <a:lnTo>
                    <a:pt x="0" y="9"/>
                  </a:lnTo>
                  <a:lnTo>
                    <a:pt x="49" y="49"/>
                  </a:lnTo>
                  <a:lnTo>
                    <a:pt x="47" y="45"/>
                  </a:lnTo>
                  <a:lnTo>
                    <a:pt x="58" y="45"/>
                  </a:lnTo>
                  <a:lnTo>
                    <a:pt x="58" y="42"/>
                  </a:lnTo>
                  <a:lnTo>
                    <a:pt x="56" y="40"/>
                  </a:lnTo>
                  <a:lnTo>
                    <a:pt x="5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8" name="Freeform 328">
              <a:extLst>
                <a:ext uri="{FF2B5EF4-FFF2-40B4-BE49-F238E27FC236}">
                  <a16:creationId xmlns:a16="http://schemas.microsoft.com/office/drawing/2014/main" id="{F1D92342-1C0E-5627-8165-10F0750B8AAF}"/>
                </a:ext>
              </a:extLst>
            </p:cNvPr>
            <p:cNvSpPr>
              <a:spLocks/>
            </p:cNvSpPr>
            <p:nvPr/>
          </p:nvSpPr>
          <p:spPr bwMode="auto">
            <a:xfrm>
              <a:off x="3292" y="2727"/>
              <a:ext cx="14" cy="53"/>
            </a:xfrm>
            <a:custGeom>
              <a:avLst/>
              <a:gdLst>
                <a:gd name="T0" fmla="*/ 8 w 14"/>
                <a:gd name="T1" fmla="*/ 41 h 53"/>
                <a:gd name="T2" fmla="*/ 14 w 14"/>
                <a:gd name="T3" fmla="*/ 46 h 53"/>
                <a:gd name="T4" fmla="*/ 11 w 14"/>
                <a:gd name="T5" fmla="*/ 0 h 53"/>
                <a:gd name="T6" fmla="*/ 0 w 14"/>
                <a:gd name="T7" fmla="*/ 0 h 53"/>
                <a:gd name="T8" fmla="*/ 3 w 14"/>
                <a:gd name="T9" fmla="*/ 46 h 53"/>
                <a:gd name="T10" fmla="*/ 10 w 14"/>
                <a:gd name="T11" fmla="*/ 52 h 53"/>
                <a:gd name="T12" fmla="*/ 3 w 14"/>
                <a:gd name="T13" fmla="*/ 46 h 53"/>
                <a:gd name="T14" fmla="*/ 3 w 14"/>
                <a:gd name="T15" fmla="*/ 53 h 53"/>
                <a:gd name="T16" fmla="*/ 10 w 14"/>
                <a:gd name="T17" fmla="*/ 52 h 53"/>
                <a:gd name="T18" fmla="*/ 8 w 14"/>
                <a:gd name="T19" fmla="*/ 41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53"/>
                <a:gd name="T32" fmla="*/ 14 w 14"/>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53">
                  <a:moveTo>
                    <a:pt x="8" y="41"/>
                  </a:moveTo>
                  <a:lnTo>
                    <a:pt x="14" y="46"/>
                  </a:lnTo>
                  <a:lnTo>
                    <a:pt x="11" y="0"/>
                  </a:lnTo>
                  <a:lnTo>
                    <a:pt x="0" y="0"/>
                  </a:lnTo>
                  <a:lnTo>
                    <a:pt x="3" y="46"/>
                  </a:lnTo>
                  <a:lnTo>
                    <a:pt x="10" y="52"/>
                  </a:lnTo>
                  <a:lnTo>
                    <a:pt x="3" y="46"/>
                  </a:lnTo>
                  <a:lnTo>
                    <a:pt x="3" y="53"/>
                  </a:lnTo>
                  <a:lnTo>
                    <a:pt x="10" y="52"/>
                  </a:lnTo>
                  <a:lnTo>
                    <a:pt x="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9" name="Freeform 329">
              <a:extLst>
                <a:ext uri="{FF2B5EF4-FFF2-40B4-BE49-F238E27FC236}">
                  <a16:creationId xmlns:a16="http://schemas.microsoft.com/office/drawing/2014/main" id="{7DEFDB41-ECF0-38AD-1266-91AA08907A2A}"/>
                </a:ext>
              </a:extLst>
            </p:cNvPr>
            <p:cNvSpPr>
              <a:spLocks/>
            </p:cNvSpPr>
            <p:nvPr/>
          </p:nvSpPr>
          <p:spPr bwMode="auto">
            <a:xfrm>
              <a:off x="3300" y="2761"/>
              <a:ext cx="54" cy="18"/>
            </a:xfrm>
            <a:custGeom>
              <a:avLst/>
              <a:gdLst>
                <a:gd name="T0" fmla="*/ 45 w 54"/>
                <a:gd name="T1" fmla="*/ 2 h 18"/>
                <a:gd name="T2" fmla="*/ 48 w 54"/>
                <a:gd name="T3" fmla="*/ 0 h 18"/>
                <a:gd name="T4" fmla="*/ 0 w 54"/>
                <a:gd name="T5" fmla="*/ 7 h 18"/>
                <a:gd name="T6" fmla="*/ 2 w 54"/>
                <a:gd name="T7" fmla="*/ 18 h 18"/>
                <a:gd name="T8" fmla="*/ 51 w 54"/>
                <a:gd name="T9" fmla="*/ 11 h 18"/>
                <a:gd name="T10" fmla="*/ 54 w 54"/>
                <a:gd name="T11" fmla="*/ 9 h 18"/>
                <a:gd name="T12" fmla="*/ 51 w 54"/>
                <a:gd name="T13" fmla="*/ 11 h 18"/>
                <a:gd name="T14" fmla="*/ 53 w 54"/>
                <a:gd name="T15" fmla="*/ 11 h 18"/>
                <a:gd name="T16" fmla="*/ 54 w 54"/>
                <a:gd name="T17" fmla="*/ 9 h 18"/>
                <a:gd name="T18" fmla="*/ 45 w 54"/>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8"/>
                <a:gd name="T32" fmla="*/ 54 w 5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8">
                  <a:moveTo>
                    <a:pt x="45" y="2"/>
                  </a:moveTo>
                  <a:lnTo>
                    <a:pt x="48" y="0"/>
                  </a:lnTo>
                  <a:lnTo>
                    <a:pt x="0" y="7"/>
                  </a:lnTo>
                  <a:lnTo>
                    <a:pt x="2" y="18"/>
                  </a:lnTo>
                  <a:lnTo>
                    <a:pt x="51" y="11"/>
                  </a:lnTo>
                  <a:lnTo>
                    <a:pt x="54" y="9"/>
                  </a:lnTo>
                  <a:lnTo>
                    <a:pt x="51" y="11"/>
                  </a:lnTo>
                  <a:lnTo>
                    <a:pt x="53" y="11"/>
                  </a:lnTo>
                  <a:lnTo>
                    <a:pt x="54" y="9"/>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0" name="Freeform 330">
              <a:extLst>
                <a:ext uri="{FF2B5EF4-FFF2-40B4-BE49-F238E27FC236}">
                  <a16:creationId xmlns:a16="http://schemas.microsoft.com/office/drawing/2014/main" id="{14C04BCE-6E00-AF61-27DA-7F0E90D404F7}"/>
                </a:ext>
              </a:extLst>
            </p:cNvPr>
            <p:cNvSpPr>
              <a:spLocks/>
            </p:cNvSpPr>
            <p:nvPr/>
          </p:nvSpPr>
          <p:spPr bwMode="auto">
            <a:xfrm>
              <a:off x="3345" y="2693"/>
              <a:ext cx="49" cy="77"/>
            </a:xfrm>
            <a:custGeom>
              <a:avLst/>
              <a:gdLst>
                <a:gd name="T0" fmla="*/ 45 w 49"/>
                <a:gd name="T1" fmla="*/ 1 h 77"/>
                <a:gd name="T2" fmla="*/ 40 w 49"/>
                <a:gd name="T3" fmla="*/ 3 h 77"/>
                <a:gd name="T4" fmla="*/ 0 w 49"/>
                <a:gd name="T5" fmla="*/ 70 h 77"/>
                <a:gd name="T6" fmla="*/ 9 w 49"/>
                <a:gd name="T7" fmla="*/ 77 h 77"/>
                <a:gd name="T8" fmla="*/ 49 w 49"/>
                <a:gd name="T9" fmla="*/ 10 h 77"/>
                <a:gd name="T10" fmla="*/ 43 w 49"/>
                <a:gd name="T11" fmla="*/ 12 h 77"/>
                <a:gd name="T12" fmla="*/ 45 w 49"/>
                <a:gd name="T13" fmla="*/ 1 h 77"/>
                <a:gd name="T14" fmla="*/ 42 w 49"/>
                <a:gd name="T15" fmla="*/ 0 h 77"/>
                <a:gd name="T16" fmla="*/ 40 w 49"/>
                <a:gd name="T17" fmla="*/ 3 h 77"/>
                <a:gd name="T18" fmla="*/ 45 w 49"/>
                <a:gd name="T19" fmla="*/ 1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77"/>
                <a:gd name="T32" fmla="*/ 49 w 4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77">
                  <a:moveTo>
                    <a:pt x="45" y="1"/>
                  </a:moveTo>
                  <a:lnTo>
                    <a:pt x="40" y="3"/>
                  </a:lnTo>
                  <a:lnTo>
                    <a:pt x="0" y="70"/>
                  </a:lnTo>
                  <a:lnTo>
                    <a:pt x="9" y="77"/>
                  </a:lnTo>
                  <a:lnTo>
                    <a:pt x="49" y="10"/>
                  </a:lnTo>
                  <a:lnTo>
                    <a:pt x="43" y="12"/>
                  </a:lnTo>
                  <a:lnTo>
                    <a:pt x="45" y="1"/>
                  </a:lnTo>
                  <a:lnTo>
                    <a:pt x="42" y="0"/>
                  </a:lnTo>
                  <a:lnTo>
                    <a:pt x="40" y="3"/>
                  </a:lnTo>
                  <a:lnTo>
                    <a:pt x="4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1" name="Freeform 331">
              <a:extLst>
                <a:ext uri="{FF2B5EF4-FFF2-40B4-BE49-F238E27FC236}">
                  <a16:creationId xmlns:a16="http://schemas.microsoft.com/office/drawing/2014/main" id="{2AD55508-45F9-4B54-C967-1EFF751A319C}"/>
                </a:ext>
              </a:extLst>
            </p:cNvPr>
            <p:cNvSpPr>
              <a:spLocks/>
            </p:cNvSpPr>
            <p:nvPr/>
          </p:nvSpPr>
          <p:spPr bwMode="auto">
            <a:xfrm>
              <a:off x="3388" y="2694"/>
              <a:ext cx="48" cy="20"/>
            </a:xfrm>
            <a:custGeom>
              <a:avLst/>
              <a:gdLst>
                <a:gd name="T0" fmla="*/ 43 w 48"/>
                <a:gd name="T1" fmla="*/ 18 h 20"/>
                <a:gd name="T2" fmla="*/ 40 w 48"/>
                <a:gd name="T3" fmla="*/ 9 h 20"/>
                <a:gd name="T4" fmla="*/ 2 w 48"/>
                <a:gd name="T5" fmla="*/ 0 h 20"/>
                <a:gd name="T6" fmla="*/ 0 w 48"/>
                <a:gd name="T7" fmla="*/ 11 h 20"/>
                <a:gd name="T8" fmla="*/ 38 w 48"/>
                <a:gd name="T9" fmla="*/ 20 h 20"/>
                <a:gd name="T10" fmla="*/ 34 w 48"/>
                <a:gd name="T11" fmla="*/ 11 h 20"/>
                <a:gd name="T12" fmla="*/ 43 w 48"/>
                <a:gd name="T13" fmla="*/ 18 h 20"/>
                <a:gd name="T14" fmla="*/ 48 w 48"/>
                <a:gd name="T15" fmla="*/ 11 h 20"/>
                <a:gd name="T16" fmla="*/ 40 w 48"/>
                <a:gd name="T17" fmla="*/ 9 h 20"/>
                <a:gd name="T18" fmla="*/ 43 w 48"/>
                <a:gd name="T19" fmla="*/ 18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0"/>
                <a:gd name="T32" fmla="*/ 48 w 48"/>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0">
                  <a:moveTo>
                    <a:pt x="43" y="18"/>
                  </a:moveTo>
                  <a:lnTo>
                    <a:pt x="40" y="9"/>
                  </a:lnTo>
                  <a:lnTo>
                    <a:pt x="2" y="0"/>
                  </a:lnTo>
                  <a:lnTo>
                    <a:pt x="0" y="11"/>
                  </a:lnTo>
                  <a:lnTo>
                    <a:pt x="38" y="20"/>
                  </a:lnTo>
                  <a:lnTo>
                    <a:pt x="34" y="11"/>
                  </a:lnTo>
                  <a:lnTo>
                    <a:pt x="43" y="18"/>
                  </a:lnTo>
                  <a:lnTo>
                    <a:pt x="48" y="11"/>
                  </a:lnTo>
                  <a:lnTo>
                    <a:pt x="40" y="9"/>
                  </a:lnTo>
                  <a:lnTo>
                    <a:pt x="4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2" name="Freeform 332">
              <a:extLst>
                <a:ext uri="{FF2B5EF4-FFF2-40B4-BE49-F238E27FC236}">
                  <a16:creationId xmlns:a16="http://schemas.microsoft.com/office/drawing/2014/main" id="{A06AA07A-D171-41DD-4D68-B5234015B20A}"/>
                </a:ext>
              </a:extLst>
            </p:cNvPr>
            <p:cNvSpPr>
              <a:spLocks/>
            </p:cNvSpPr>
            <p:nvPr/>
          </p:nvSpPr>
          <p:spPr bwMode="auto">
            <a:xfrm>
              <a:off x="3381" y="2705"/>
              <a:ext cx="50" cy="65"/>
            </a:xfrm>
            <a:custGeom>
              <a:avLst/>
              <a:gdLst>
                <a:gd name="T0" fmla="*/ 12 w 50"/>
                <a:gd name="T1" fmla="*/ 61 h 65"/>
                <a:gd name="T2" fmla="*/ 11 w 50"/>
                <a:gd name="T3" fmla="*/ 65 h 65"/>
                <a:gd name="T4" fmla="*/ 50 w 50"/>
                <a:gd name="T5" fmla="*/ 7 h 65"/>
                <a:gd name="T6" fmla="*/ 41 w 50"/>
                <a:gd name="T7" fmla="*/ 0 h 65"/>
                <a:gd name="T8" fmla="*/ 1 w 50"/>
                <a:gd name="T9" fmla="*/ 58 h 65"/>
                <a:gd name="T10" fmla="*/ 0 w 50"/>
                <a:gd name="T11" fmla="*/ 61 h 65"/>
                <a:gd name="T12" fmla="*/ 1 w 50"/>
                <a:gd name="T13" fmla="*/ 58 h 65"/>
                <a:gd name="T14" fmla="*/ 0 w 50"/>
                <a:gd name="T15" fmla="*/ 60 h 65"/>
                <a:gd name="T16" fmla="*/ 0 w 50"/>
                <a:gd name="T17" fmla="*/ 61 h 65"/>
                <a:gd name="T18" fmla="*/ 12 w 50"/>
                <a:gd name="T19" fmla="*/ 61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65"/>
                <a:gd name="T32" fmla="*/ 50 w 50"/>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65">
                  <a:moveTo>
                    <a:pt x="12" y="61"/>
                  </a:moveTo>
                  <a:lnTo>
                    <a:pt x="11" y="65"/>
                  </a:lnTo>
                  <a:lnTo>
                    <a:pt x="50" y="7"/>
                  </a:lnTo>
                  <a:lnTo>
                    <a:pt x="41" y="0"/>
                  </a:lnTo>
                  <a:lnTo>
                    <a:pt x="1" y="58"/>
                  </a:lnTo>
                  <a:lnTo>
                    <a:pt x="0" y="61"/>
                  </a:lnTo>
                  <a:lnTo>
                    <a:pt x="1" y="58"/>
                  </a:lnTo>
                  <a:lnTo>
                    <a:pt x="0" y="60"/>
                  </a:lnTo>
                  <a:lnTo>
                    <a:pt x="0" y="61"/>
                  </a:lnTo>
                  <a:lnTo>
                    <a:pt x="12"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3" name="Freeform 333">
              <a:extLst>
                <a:ext uri="{FF2B5EF4-FFF2-40B4-BE49-F238E27FC236}">
                  <a16:creationId xmlns:a16="http://schemas.microsoft.com/office/drawing/2014/main" id="{C4813292-E042-6CDA-5402-F4FD3CEE6945}"/>
                </a:ext>
              </a:extLst>
            </p:cNvPr>
            <p:cNvSpPr>
              <a:spLocks/>
            </p:cNvSpPr>
            <p:nvPr/>
          </p:nvSpPr>
          <p:spPr bwMode="auto">
            <a:xfrm>
              <a:off x="3381" y="2766"/>
              <a:ext cx="14" cy="66"/>
            </a:xfrm>
            <a:custGeom>
              <a:avLst/>
              <a:gdLst>
                <a:gd name="T0" fmla="*/ 13 w 14"/>
                <a:gd name="T1" fmla="*/ 66 h 66"/>
                <a:gd name="T2" fmla="*/ 14 w 14"/>
                <a:gd name="T3" fmla="*/ 63 h 66"/>
                <a:gd name="T4" fmla="*/ 12 w 14"/>
                <a:gd name="T5" fmla="*/ 0 h 66"/>
                <a:gd name="T6" fmla="*/ 0 w 14"/>
                <a:gd name="T7" fmla="*/ 0 h 66"/>
                <a:gd name="T8" fmla="*/ 3 w 14"/>
                <a:gd name="T9" fmla="*/ 63 h 66"/>
                <a:gd name="T10" fmla="*/ 4 w 14"/>
                <a:gd name="T11" fmla="*/ 59 h 66"/>
                <a:gd name="T12" fmla="*/ 13 w 14"/>
                <a:gd name="T13" fmla="*/ 66 h 66"/>
                <a:gd name="T14" fmla="*/ 14 w 14"/>
                <a:gd name="T15" fmla="*/ 65 h 66"/>
                <a:gd name="T16" fmla="*/ 14 w 14"/>
                <a:gd name="T17" fmla="*/ 63 h 66"/>
                <a:gd name="T18" fmla="*/ 13 w 14"/>
                <a:gd name="T19" fmla="*/ 66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66"/>
                <a:gd name="T32" fmla="*/ 14 w 14"/>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66">
                  <a:moveTo>
                    <a:pt x="13" y="66"/>
                  </a:moveTo>
                  <a:lnTo>
                    <a:pt x="14" y="63"/>
                  </a:lnTo>
                  <a:lnTo>
                    <a:pt x="12" y="0"/>
                  </a:lnTo>
                  <a:lnTo>
                    <a:pt x="0" y="0"/>
                  </a:lnTo>
                  <a:lnTo>
                    <a:pt x="3" y="63"/>
                  </a:lnTo>
                  <a:lnTo>
                    <a:pt x="4" y="59"/>
                  </a:lnTo>
                  <a:lnTo>
                    <a:pt x="13" y="66"/>
                  </a:lnTo>
                  <a:lnTo>
                    <a:pt x="14" y="65"/>
                  </a:lnTo>
                  <a:lnTo>
                    <a:pt x="14" y="63"/>
                  </a:lnTo>
                  <a:lnTo>
                    <a:pt x="13"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4" name="Freeform 334">
              <a:extLst>
                <a:ext uri="{FF2B5EF4-FFF2-40B4-BE49-F238E27FC236}">
                  <a16:creationId xmlns:a16="http://schemas.microsoft.com/office/drawing/2014/main" id="{66A7D0F0-B192-50C2-074B-4D202CE884C1}"/>
                </a:ext>
              </a:extLst>
            </p:cNvPr>
            <p:cNvSpPr>
              <a:spLocks/>
            </p:cNvSpPr>
            <p:nvPr/>
          </p:nvSpPr>
          <p:spPr bwMode="auto">
            <a:xfrm>
              <a:off x="3344" y="2825"/>
              <a:ext cx="50" cy="63"/>
            </a:xfrm>
            <a:custGeom>
              <a:avLst/>
              <a:gdLst>
                <a:gd name="T0" fmla="*/ 11 w 50"/>
                <a:gd name="T1" fmla="*/ 58 h 63"/>
                <a:gd name="T2" fmla="*/ 10 w 50"/>
                <a:gd name="T3" fmla="*/ 63 h 63"/>
                <a:gd name="T4" fmla="*/ 50 w 50"/>
                <a:gd name="T5" fmla="*/ 7 h 63"/>
                <a:gd name="T6" fmla="*/ 41 w 50"/>
                <a:gd name="T7" fmla="*/ 0 h 63"/>
                <a:gd name="T8" fmla="*/ 1 w 50"/>
                <a:gd name="T9" fmla="*/ 56 h 63"/>
                <a:gd name="T10" fmla="*/ 0 w 50"/>
                <a:gd name="T11" fmla="*/ 61 h 63"/>
                <a:gd name="T12" fmla="*/ 1 w 50"/>
                <a:gd name="T13" fmla="*/ 56 h 63"/>
                <a:gd name="T14" fmla="*/ 0 w 50"/>
                <a:gd name="T15" fmla="*/ 58 h 63"/>
                <a:gd name="T16" fmla="*/ 0 w 50"/>
                <a:gd name="T17" fmla="*/ 61 h 63"/>
                <a:gd name="T18" fmla="*/ 11 w 50"/>
                <a:gd name="T19" fmla="*/ 58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63"/>
                <a:gd name="T32" fmla="*/ 50 w 5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63">
                  <a:moveTo>
                    <a:pt x="11" y="58"/>
                  </a:moveTo>
                  <a:lnTo>
                    <a:pt x="10" y="63"/>
                  </a:lnTo>
                  <a:lnTo>
                    <a:pt x="50" y="7"/>
                  </a:lnTo>
                  <a:lnTo>
                    <a:pt x="41" y="0"/>
                  </a:lnTo>
                  <a:lnTo>
                    <a:pt x="1" y="56"/>
                  </a:lnTo>
                  <a:lnTo>
                    <a:pt x="0" y="61"/>
                  </a:lnTo>
                  <a:lnTo>
                    <a:pt x="1" y="56"/>
                  </a:lnTo>
                  <a:lnTo>
                    <a:pt x="0" y="58"/>
                  </a:lnTo>
                  <a:lnTo>
                    <a:pt x="0" y="61"/>
                  </a:lnTo>
                  <a:lnTo>
                    <a:pt x="11"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5" name="Freeform 335">
              <a:extLst>
                <a:ext uri="{FF2B5EF4-FFF2-40B4-BE49-F238E27FC236}">
                  <a16:creationId xmlns:a16="http://schemas.microsoft.com/office/drawing/2014/main" id="{F7C1D6DF-ACE9-9B4F-44A9-89F1ED2BEF7B}"/>
                </a:ext>
              </a:extLst>
            </p:cNvPr>
            <p:cNvSpPr>
              <a:spLocks/>
            </p:cNvSpPr>
            <p:nvPr/>
          </p:nvSpPr>
          <p:spPr bwMode="auto">
            <a:xfrm>
              <a:off x="3344" y="2883"/>
              <a:ext cx="18" cy="45"/>
            </a:xfrm>
            <a:custGeom>
              <a:avLst/>
              <a:gdLst>
                <a:gd name="T0" fmla="*/ 17 w 18"/>
                <a:gd name="T1" fmla="*/ 38 h 45"/>
                <a:gd name="T2" fmla="*/ 18 w 18"/>
                <a:gd name="T3" fmla="*/ 40 h 45"/>
                <a:gd name="T4" fmla="*/ 11 w 18"/>
                <a:gd name="T5" fmla="*/ 0 h 45"/>
                <a:gd name="T6" fmla="*/ 0 w 18"/>
                <a:gd name="T7" fmla="*/ 3 h 45"/>
                <a:gd name="T8" fmla="*/ 7 w 18"/>
                <a:gd name="T9" fmla="*/ 42 h 45"/>
                <a:gd name="T10" fmla="*/ 8 w 18"/>
                <a:gd name="T11" fmla="*/ 45 h 45"/>
                <a:gd name="T12" fmla="*/ 7 w 18"/>
                <a:gd name="T13" fmla="*/ 42 h 45"/>
                <a:gd name="T14" fmla="*/ 7 w 18"/>
                <a:gd name="T15" fmla="*/ 44 h 45"/>
                <a:gd name="T16" fmla="*/ 8 w 18"/>
                <a:gd name="T17" fmla="*/ 45 h 45"/>
                <a:gd name="T18" fmla="*/ 17 w 18"/>
                <a:gd name="T19" fmla="*/ 38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45"/>
                <a:gd name="T32" fmla="*/ 18 w 18"/>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45">
                  <a:moveTo>
                    <a:pt x="17" y="38"/>
                  </a:moveTo>
                  <a:lnTo>
                    <a:pt x="18" y="40"/>
                  </a:lnTo>
                  <a:lnTo>
                    <a:pt x="11" y="0"/>
                  </a:lnTo>
                  <a:lnTo>
                    <a:pt x="0" y="3"/>
                  </a:lnTo>
                  <a:lnTo>
                    <a:pt x="7" y="42"/>
                  </a:lnTo>
                  <a:lnTo>
                    <a:pt x="8" y="45"/>
                  </a:lnTo>
                  <a:lnTo>
                    <a:pt x="7" y="42"/>
                  </a:lnTo>
                  <a:lnTo>
                    <a:pt x="7" y="44"/>
                  </a:lnTo>
                  <a:lnTo>
                    <a:pt x="8" y="45"/>
                  </a:lnTo>
                  <a:lnTo>
                    <a:pt x="1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6" name="Freeform 336">
              <a:extLst>
                <a:ext uri="{FF2B5EF4-FFF2-40B4-BE49-F238E27FC236}">
                  <a16:creationId xmlns:a16="http://schemas.microsoft.com/office/drawing/2014/main" id="{BC088E78-1667-3260-503F-2A77E5B6D9DA}"/>
                </a:ext>
              </a:extLst>
            </p:cNvPr>
            <p:cNvSpPr>
              <a:spLocks/>
            </p:cNvSpPr>
            <p:nvPr/>
          </p:nvSpPr>
          <p:spPr bwMode="auto">
            <a:xfrm>
              <a:off x="3352" y="2921"/>
              <a:ext cx="74" cy="78"/>
            </a:xfrm>
            <a:custGeom>
              <a:avLst/>
              <a:gdLst>
                <a:gd name="T0" fmla="*/ 67 w 74"/>
                <a:gd name="T1" fmla="*/ 66 h 78"/>
                <a:gd name="T2" fmla="*/ 74 w 74"/>
                <a:gd name="T3" fmla="*/ 68 h 78"/>
                <a:gd name="T4" fmla="*/ 9 w 74"/>
                <a:gd name="T5" fmla="*/ 0 h 78"/>
                <a:gd name="T6" fmla="*/ 0 w 74"/>
                <a:gd name="T7" fmla="*/ 7 h 78"/>
                <a:gd name="T8" fmla="*/ 65 w 74"/>
                <a:gd name="T9" fmla="*/ 75 h 78"/>
                <a:gd name="T10" fmla="*/ 71 w 74"/>
                <a:gd name="T11" fmla="*/ 77 h 78"/>
                <a:gd name="T12" fmla="*/ 65 w 74"/>
                <a:gd name="T13" fmla="*/ 75 h 78"/>
                <a:gd name="T14" fmla="*/ 68 w 74"/>
                <a:gd name="T15" fmla="*/ 78 h 78"/>
                <a:gd name="T16" fmla="*/ 71 w 74"/>
                <a:gd name="T17" fmla="*/ 77 h 78"/>
                <a:gd name="T18" fmla="*/ 67 w 74"/>
                <a:gd name="T19" fmla="*/ 6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78"/>
                <a:gd name="T32" fmla="*/ 74 w 7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78">
                  <a:moveTo>
                    <a:pt x="67" y="66"/>
                  </a:moveTo>
                  <a:lnTo>
                    <a:pt x="74" y="68"/>
                  </a:lnTo>
                  <a:lnTo>
                    <a:pt x="9" y="0"/>
                  </a:lnTo>
                  <a:lnTo>
                    <a:pt x="0" y="7"/>
                  </a:lnTo>
                  <a:lnTo>
                    <a:pt x="65" y="75"/>
                  </a:lnTo>
                  <a:lnTo>
                    <a:pt x="71" y="77"/>
                  </a:lnTo>
                  <a:lnTo>
                    <a:pt x="65" y="75"/>
                  </a:lnTo>
                  <a:lnTo>
                    <a:pt x="68" y="78"/>
                  </a:lnTo>
                  <a:lnTo>
                    <a:pt x="71" y="77"/>
                  </a:lnTo>
                  <a:lnTo>
                    <a:pt x="6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7" name="Freeform 337">
              <a:extLst>
                <a:ext uri="{FF2B5EF4-FFF2-40B4-BE49-F238E27FC236}">
                  <a16:creationId xmlns:a16="http://schemas.microsoft.com/office/drawing/2014/main" id="{5F4E250C-5250-B0C6-A992-D05BE3EAE15A}"/>
                </a:ext>
              </a:extLst>
            </p:cNvPr>
            <p:cNvSpPr>
              <a:spLocks/>
            </p:cNvSpPr>
            <p:nvPr/>
          </p:nvSpPr>
          <p:spPr bwMode="auto">
            <a:xfrm>
              <a:off x="3419" y="2962"/>
              <a:ext cx="82" cy="36"/>
            </a:xfrm>
            <a:custGeom>
              <a:avLst/>
              <a:gdLst>
                <a:gd name="T0" fmla="*/ 75 w 82"/>
                <a:gd name="T1" fmla="*/ 1 h 36"/>
                <a:gd name="T2" fmla="*/ 76 w 82"/>
                <a:gd name="T3" fmla="*/ 0 h 36"/>
                <a:gd name="T4" fmla="*/ 0 w 82"/>
                <a:gd name="T5" fmla="*/ 25 h 36"/>
                <a:gd name="T6" fmla="*/ 4 w 82"/>
                <a:gd name="T7" fmla="*/ 36 h 36"/>
                <a:gd name="T8" fmla="*/ 80 w 82"/>
                <a:gd name="T9" fmla="*/ 11 h 36"/>
                <a:gd name="T10" fmla="*/ 82 w 82"/>
                <a:gd name="T11" fmla="*/ 10 h 36"/>
                <a:gd name="T12" fmla="*/ 80 w 82"/>
                <a:gd name="T13" fmla="*/ 11 h 36"/>
                <a:gd name="T14" fmla="*/ 80 w 82"/>
                <a:gd name="T15" fmla="*/ 11 h 36"/>
                <a:gd name="T16" fmla="*/ 82 w 82"/>
                <a:gd name="T17" fmla="*/ 10 h 36"/>
                <a:gd name="T18" fmla="*/ 75 w 82"/>
                <a:gd name="T19" fmla="*/ 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36"/>
                <a:gd name="T32" fmla="*/ 82 w 8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36">
                  <a:moveTo>
                    <a:pt x="75" y="1"/>
                  </a:moveTo>
                  <a:lnTo>
                    <a:pt x="76" y="0"/>
                  </a:lnTo>
                  <a:lnTo>
                    <a:pt x="0" y="25"/>
                  </a:lnTo>
                  <a:lnTo>
                    <a:pt x="4" y="36"/>
                  </a:lnTo>
                  <a:lnTo>
                    <a:pt x="80" y="11"/>
                  </a:lnTo>
                  <a:lnTo>
                    <a:pt x="82" y="10"/>
                  </a:lnTo>
                  <a:lnTo>
                    <a:pt x="80" y="11"/>
                  </a:lnTo>
                  <a:lnTo>
                    <a:pt x="82" y="10"/>
                  </a:lnTo>
                  <a:lnTo>
                    <a:pt x="7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8" name="Freeform 338">
              <a:extLst>
                <a:ext uri="{FF2B5EF4-FFF2-40B4-BE49-F238E27FC236}">
                  <a16:creationId xmlns:a16="http://schemas.microsoft.com/office/drawing/2014/main" id="{97DEE02E-8902-02C6-4555-12DEE4DB9512}"/>
                </a:ext>
              </a:extLst>
            </p:cNvPr>
            <p:cNvSpPr>
              <a:spLocks/>
            </p:cNvSpPr>
            <p:nvPr/>
          </p:nvSpPr>
          <p:spPr bwMode="auto">
            <a:xfrm>
              <a:off x="3494" y="2823"/>
              <a:ext cx="202" cy="149"/>
            </a:xfrm>
            <a:custGeom>
              <a:avLst/>
              <a:gdLst>
                <a:gd name="T0" fmla="*/ 202 w 202"/>
                <a:gd name="T1" fmla="*/ 5 h 149"/>
                <a:gd name="T2" fmla="*/ 194 w 202"/>
                <a:gd name="T3" fmla="*/ 4 h 149"/>
                <a:gd name="T4" fmla="*/ 0 w 202"/>
                <a:gd name="T5" fmla="*/ 140 h 149"/>
                <a:gd name="T6" fmla="*/ 7 w 202"/>
                <a:gd name="T7" fmla="*/ 149 h 149"/>
                <a:gd name="T8" fmla="*/ 201 w 202"/>
                <a:gd name="T9" fmla="*/ 13 h 149"/>
                <a:gd name="T10" fmla="*/ 193 w 202"/>
                <a:gd name="T11" fmla="*/ 12 h 149"/>
                <a:gd name="T12" fmla="*/ 202 w 202"/>
                <a:gd name="T13" fmla="*/ 5 h 149"/>
                <a:gd name="T14" fmla="*/ 200 w 202"/>
                <a:gd name="T15" fmla="*/ 0 h 149"/>
                <a:gd name="T16" fmla="*/ 194 w 202"/>
                <a:gd name="T17" fmla="*/ 4 h 149"/>
                <a:gd name="T18" fmla="*/ 202 w 202"/>
                <a:gd name="T19" fmla="*/ 5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149"/>
                <a:gd name="T32" fmla="*/ 202 w 20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149">
                  <a:moveTo>
                    <a:pt x="202" y="5"/>
                  </a:moveTo>
                  <a:lnTo>
                    <a:pt x="194" y="4"/>
                  </a:lnTo>
                  <a:lnTo>
                    <a:pt x="0" y="140"/>
                  </a:lnTo>
                  <a:lnTo>
                    <a:pt x="7" y="149"/>
                  </a:lnTo>
                  <a:lnTo>
                    <a:pt x="201" y="13"/>
                  </a:lnTo>
                  <a:lnTo>
                    <a:pt x="193" y="12"/>
                  </a:lnTo>
                  <a:lnTo>
                    <a:pt x="202" y="5"/>
                  </a:lnTo>
                  <a:lnTo>
                    <a:pt x="200" y="0"/>
                  </a:lnTo>
                  <a:lnTo>
                    <a:pt x="194" y="4"/>
                  </a:lnTo>
                  <a:lnTo>
                    <a:pt x="20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9" name="Freeform 339">
              <a:extLst>
                <a:ext uri="{FF2B5EF4-FFF2-40B4-BE49-F238E27FC236}">
                  <a16:creationId xmlns:a16="http://schemas.microsoft.com/office/drawing/2014/main" id="{D993DCD0-FBCA-1945-209E-2AAFD7DDD0EC}"/>
                </a:ext>
              </a:extLst>
            </p:cNvPr>
            <p:cNvSpPr>
              <a:spLocks/>
            </p:cNvSpPr>
            <p:nvPr/>
          </p:nvSpPr>
          <p:spPr bwMode="auto">
            <a:xfrm>
              <a:off x="3687" y="2828"/>
              <a:ext cx="29" cy="36"/>
            </a:xfrm>
            <a:custGeom>
              <a:avLst/>
              <a:gdLst>
                <a:gd name="T0" fmla="*/ 25 w 29"/>
                <a:gd name="T1" fmla="*/ 36 h 36"/>
                <a:gd name="T2" fmla="*/ 26 w 29"/>
                <a:gd name="T3" fmla="*/ 28 h 36"/>
                <a:gd name="T4" fmla="*/ 9 w 29"/>
                <a:gd name="T5" fmla="*/ 0 h 36"/>
                <a:gd name="T6" fmla="*/ 0 w 29"/>
                <a:gd name="T7" fmla="*/ 7 h 36"/>
                <a:gd name="T8" fmla="*/ 17 w 29"/>
                <a:gd name="T9" fmla="*/ 35 h 36"/>
                <a:gd name="T10" fmla="*/ 18 w 29"/>
                <a:gd name="T11" fmla="*/ 27 h 36"/>
                <a:gd name="T12" fmla="*/ 25 w 29"/>
                <a:gd name="T13" fmla="*/ 36 h 36"/>
                <a:gd name="T14" fmla="*/ 29 w 29"/>
                <a:gd name="T15" fmla="*/ 34 h 36"/>
                <a:gd name="T16" fmla="*/ 26 w 29"/>
                <a:gd name="T17" fmla="*/ 28 h 36"/>
                <a:gd name="T18" fmla="*/ 25 w 29"/>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6"/>
                <a:gd name="T32" fmla="*/ 29 w 29"/>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6">
                  <a:moveTo>
                    <a:pt x="25" y="36"/>
                  </a:moveTo>
                  <a:lnTo>
                    <a:pt x="26" y="28"/>
                  </a:lnTo>
                  <a:lnTo>
                    <a:pt x="9" y="0"/>
                  </a:lnTo>
                  <a:lnTo>
                    <a:pt x="0" y="7"/>
                  </a:lnTo>
                  <a:lnTo>
                    <a:pt x="17" y="35"/>
                  </a:lnTo>
                  <a:lnTo>
                    <a:pt x="18" y="27"/>
                  </a:lnTo>
                  <a:lnTo>
                    <a:pt x="25" y="36"/>
                  </a:lnTo>
                  <a:lnTo>
                    <a:pt x="29" y="34"/>
                  </a:lnTo>
                  <a:lnTo>
                    <a:pt x="26" y="28"/>
                  </a:lnTo>
                  <a:lnTo>
                    <a:pt x="2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0" name="Freeform 340">
              <a:extLst>
                <a:ext uri="{FF2B5EF4-FFF2-40B4-BE49-F238E27FC236}">
                  <a16:creationId xmlns:a16="http://schemas.microsoft.com/office/drawing/2014/main" id="{E5455C0C-2332-5AEF-C0BE-659584290DB8}"/>
                </a:ext>
              </a:extLst>
            </p:cNvPr>
            <p:cNvSpPr>
              <a:spLocks/>
            </p:cNvSpPr>
            <p:nvPr/>
          </p:nvSpPr>
          <p:spPr bwMode="auto">
            <a:xfrm>
              <a:off x="3506" y="2855"/>
              <a:ext cx="206" cy="143"/>
            </a:xfrm>
            <a:custGeom>
              <a:avLst/>
              <a:gdLst>
                <a:gd name="T0" fmla="*/ 6 w 206"/>
                <a:gd name="T1" fmla="*/ 143 h 143"/>
                <a:gd name="T2" fmla="*/ 7 w 206"/>
                <a:gd name="T3" fmla="*/ 142 h 143"/>
                <a:gd name="T4" fmla="*/ 206 w 206"/>
                <a:gd name="T5" fmla="*/ 9 h 143"/>
                <a:gd name="T6" fmla="*/ 199 w 206"/>
                <a:gd name="T7" fmla="*/ 0 h 143"/>
                <a:gd name="T8" fmla="*/ 0 w 206"/>
                <a:gd name="T9" fmla="*/ 133 h 143"/>
                <a:gd name="T10" fmla="*/ 1 w 206"/>
                <a:gd name="T11" fmla="*/ 132 h 143"/>
                <a:gd name="T12" fmla="*/ 6 w 206"/>
                <a:gd name="T13" fmla="*/ 143 h 143"/>
                <a:gd name="T14" fmla="*/ 6 w 206"/>
                <a:gd name="T15" fmla="*/ 142 h 143"/>
                <a:gd name="T16" fmla="*/ 7 w 206"/>
                <a:gd name="T17" fmla="*/ 142 h 143"/>
                <a:gd name="T18" fmla="*/ 6 w 206"/>
                <a:gd name="T19" fmla="*/ 143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3"/>
                <a:gd name="T32" fmla="*/ 206 w 206"/>
                <a:gd name="T33" fmla="*/ 143 h 1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3">
                  <a:moveTo>
                    <a:pt x="6" y="143"/>
                  </a:moveTo>
                  <a:lnTo>
                    <a:pt x="7" y="142"/>
                  </a:lnTo>
                  <a:lnTo>
                    <a:pt x="206" y="9"/>
                  </a:lnTo>
                  <a:lnTo>
                    <a:pt x="199" y="0"/>
                  </a:lnTo>
                  <a:lnTo>
                    <a:pt x="0" y="133"/>
                  </a:lnTo>
                  <a:lnTo>
                    <a:pt x="1" y="132"/>
                  </a:lnTo>
                  <a:lnTo>
                    <a:pt x="6" y="143"/>
                  </a:lnTo>
                  <a:lnTo>
                    <a:pt x="6" y="142"/>
                  </a:lnTo>
                  <a:lnTo>
                    <a:pt x="7" y="142"/>
                  </a:lnTo>
                  <a:lnTo>
                    <a:pt x="6"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1" name="Freeform 341">
              <a:extLst>
                <a:ext uri="{FF2B5EF4-FFF2-40B4-BE49-F238E27FC236}">
                  <a16:creationId xmlns:a16="http://schemas.microsoft.com/office/drawing/2014/main" id="{B9C2AC91-660E-1E90-0E8A-AAF4BACEE1FC}"/>
                </a:ext>
              </a:extLst>
            </p:cNvPr>
            <p:cNvSpPr>
              <a:spLocks/>
            </p:cNvSpPr>
            <p:nvPr/>
          </p:nvSpPr>
          <p:spPr bwMode="auto">
            <a:xfrm>
              <a:off x="3464" y="2987"/>
              <a:ext cx="48" cy="29"/>
            </a:xfrm>
            <a:custGeom>
              <a:avLst/>
              <a:gdLst>
                <a:gd name="T0" fmla="*/ 4 w 48"/>
                <a:gd name="T1" fmla="*/ 29 h 29"/>
                <a:gd name="T2" fmla="*/ 5 w 48"/>
                <a:gd name="T3" fmla="*/ 29 h 29"/>
                <a:gd name="T4" fmla="*/ 48 w 48"/>
                <a:gd name="T5" fmla="*/ 11 h 29"/>
                <a:gd name="T6" fmla="*/ 43 w 48"/>
                <a:gd name="T7" fmla="*/ 0 h 29"/>
                <a:gd name="T8" fmla="*/ 0 w 48"/>
                <a:gd name="T9" fmla="*/ 18 h 29"/>
                <a:gd name="T10" fmla="*/ 1 w 48"/>
                <a:gd name="T11" fmla="*/ 18 h 29"/>
                <a:gd name="T12" fmla="*/ 4 w 48"/>
                <a:gd name="T13" fmla="*/ 29 h 29"/>
                <a:gd name="T14" fmla="*/ 5 w 48"/>
                <a:gd name="T15" fmla="*/ 29 h 29"/>
                <a:gd name="T16" fmla="*/ 5 w 48"/>
                <a:gd name="T17" fmla="*/ 29 h 29"/>
                <a:gd name="T18" fmla="*/ 4 w 48"/>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9"/>
                <a:gd name="T32" fmla="*/ 48 w 4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9">
                  <a:moveTo>
                    <a:pt x="4" y="29"/>
                  </a:moveTo>
                  <a:lnTo>
                    <a:pt x="5" y="29"/>
                  </a:lnTo>
                  <a:lnTo>
                    <a:pt x="48" y="11"/>
                  </a:lnTo>
                  <a:lnTo>
                    <a:pt x="43" y="0"/>
                  </a:lnTo>
                  <a:lnTo>
                    <a:pt x="0" y="18"/>
                  </a:lnTo>
                  <a:lnTo>
                    <a:pt x="1" y="18"/>
                  </a:lnTo>
                  <a:lnTo>
                    <a:pt x="4" y="29"/>
                  </a:lnTo>
                  <a:lnTo>
                    <a:pt x="5" y="29"/>
                  </a:lnTo>
                  <a:lnTo>
                    <a:pt x="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2" name="Freeform 342">
              <a:extLst>
                <a:ext uri="{FF2B5EF4-FFF2-40B4-BE49-F238E27FC236}">
                  <a16:creationId xmlns:a16="http://schemas.microsoft.com/office/drawing/2014/main" id="{E8E53284-94C8-4A41-69E7-DA66CBC8F435}"/>
                </a:ext>
              </a:extLst>
            </p:cNvPr>
            <p:cNvSpPr>
              <a:spLocks/>
            </p:cNvSpPr>
            <p:nvPr/>
          </p:nvSpPr>
          <p:spPr bwMode="auto">
            <a:xfrm>
              <a:off x="3431" y="3005"/>
              <a:ext cx="37" cy="18"/>
            </a:xfrm>
            <a:custGeom>
              <a:avLst/>
              <a:gdLst>
                <a:gd name="T0" fmla="*/ 9 w 37"/>
                <a:gd name="T1" fmla="*/ 16 h 18"/>
                <a:gd name="T2" fmla="*/ 6 w 37"/>
                <a:gd name="T3" fmla="*/ 18 h 18"/>
                <a:gd name="T4" fmla="*/ 37 w 37"/>
                <a:gd name="T5" fmla="*/ 11 h 18"/>
                <a:gd name="T6" fmla="*/ 34 w 37"/>
                <a:gd name="T7" fmla="*/ 0 h 18"/>
                <a:gd name="T8" fmla="*/ 4 w 37"/>
                <a:gd name="T9" fmla="*/ 7 h 18"/>
                <a:gd name="T10" fmla="*/ 0 w 37"/>
                <a:gd name="T11" fmla="*/ 9 h 18"/>
                <a:gd name="T12" fmla="*/ 4 w 37"/>
                <a:gd name="T13" fmla="*/ 7 h 18"/>
                <a:gd name="T14" fmla="*/ 1 w 37"/>
                <a:gd name="T15" fmla="*/ 8 h 18"/>
                <a:gd name="T16" fmla="*/ 0 w 37"/>
                <a:gd name="T17" fmla="*/ 9 h 18"/>
                <a:gd name="T18" fmla="*/ 9 w 37"/>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8"/>
                <a:gd name="T32" fmla="*/ 37 w 3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8">
                  <a:moveTo>
                    <a:pt x="9" y="16"/>
                  </a:moveTo>
                  <a:lnTo>
                    <a:pt x="6" y="18"/>
                  </a:lnTo>
                  <a:lnTo>
                    <a:pt x="37" y="11"/>
                  </a:lnTo>
                  <a:lnTo>
                    <a:pt x="34" y="0"/>
                  </a:lnTo>
                  <a:lnTo>
                    <a:pt x="4" y="7"/>
                  </a:lnTo>
                  <a:lnTo>
                    <a:pt x="0" y="9"/>
                  </a:lnTo>
                  <a:lnTo>
                    <a:pt x="4" y="7"/>
                  </a:lnTo>
                  <a:lnTo>
                    <a:pt x="1" y="8"/>
                  </a:lnTo>
                  <a:lnTo>
                    <a:pt x="0" y="9"/>
                  </a:lnTo>
                  <a:lnTo>
                    <a:pt x="9"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3" name="Freeform 343">
              <a:extLst>
                <a:ext uri="{FF2B5EF4-FFF2-40B4-BE49-F238E27FC236}">
                  <a16:creationId xmlns:a16="http://schemas.microsoft.com/office/drawing/2014/main" id="{12021528-1082-60D2-6119-6852FD36A865}"/>
                </a:ext>
              </a:extLst>
            </p:cNvPr>
            <p:cNvSpPr>
              <a:spLocks/>
            </p:cNvSpPr>
            <p:nvPr/>
          </p:nvSpPr>
          <p:spPr bwMode="auto">
            <a:xfrm>
              <a:off x="3239" y="3014"/>
              <a:ext cx="201" cy="248"/>
            </a:xfrm>
            <a:custGeom>
              <a:avLst/>
              <a:gdLst>
                <a:gd name="T0" fmla="*/ 12 w 201"/>
                <a:gd name="T1" fmla="*/ 244 h 248"/>
                <a:gd name="T2" fmla="*/ 11 w 201"/>
                <a:gd name="T3" fmla="*/ 248 h 248"/>
                <a:gd name="T4" fmla="*/ 201 w 201"/>
                <a:gd name="T5" fmla="*/ 7 h 248"/>
                <a:gd name="T6" fmla="*/ 192 w 201"/>
                <a:gd name="T7" fmla="*/ 0 h 248"/>
                <a:gd name="T8" fmla="*/ 1 w 201"/>
                <a:gd name="T9" fmla="*/ 241 h 248"/>
                <a:gd name="T10" fmla="*/ 0 w 201"/>
                <a:gd name="T11" fmla="*/ 244 h 248"/>
                <a:gd name="T12" fmla="*/ 1 w 201"/>
                <a:gd name="T13" fmla="*/ 241 h 248"/>
                <a:gd name="T14" fmla="*/ 0 w 201"/>
                <a:gd name="T15" fmla="*/ 242 h 248"/>
                <a:gd name="T16" fmla="*/ 0 w 201"/>
                <a:gd name="T17" fmla="*/ 244 h 248"/>
                <a:gd name="T18" fmla="*/ 12 w 201"/>
                <a:gd name="T19" fmla="*/ 244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1"/>
                <a:gd name="T31" fmla="*/ 0 h 248"/>
                <a:gd name="T32" fmla="*/ 201 w 201"/>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1" h="248">
                  <a:moveTo>
                    <a:pt x="12" y="244"/>
                  </a:moveTo>
                  <a:lnTo>
                    <a:pt x="11" y="248"/>
                  </a:lnTo>
                  <a:lnTo>
                    <a:pt x="201" y="7"/>
                  </a:lnTo>
                  <a:lnTo>
                    <a:pt x="192" y="0"/>
                  </a:lnTo>
                  <a:lnTo>
                    <a:pt x="1" y="241"/>
                  </a:lnTo>
                  <a:lnTo>
                    <a:pt x="0" y="244"/>
                  </a:lnTo>
                  <a:lnTo>
                    <a:pt x="1" y="241"/>
                  </a:lnTo>
                  <a:lnTo>
                    <a:pt x="0" y="242"/>
                  </a:lnTo>
                  <a:lnTo>
                    <a:pt x="0" y="244"/>
                  </a:lnTo>
                  <a:lnTo>
                    <a:pt x="12"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4" name="Freeform 344">
              <a:extLst>
                <a:ext uri="{FF2B5EF4-FFF2-40B4-BE49-F238E27FC236}">
                  <a16:creationId xmlns:a16="http://schemas.microsoft.com/office/drawing/2014/main" id="{65F580CB-B052-54A9-B7B1-0946F21EFA82}"/>
                </a:ext>
              </a:extLst>
            </p:cNvPr>
            <p:cNvSpPr>
              <a:spLocks/>
            </p:cNvSpPr>
            <p:nvPr/>
          </p:nvSpPr>
          <p:spPr bwMode="auto">
            <a:xfrm>
              <a:off x="3239" y="3258"/>
              <a:ext cx="12" cy="62"/>
            </a:xfrm>
            <a:custGeom>
              <a:avLst/>
              <a:gdLst>
                <a:gd name="T0" fmla="*/ 6 w 12"/>
                <a:gd name="T1" fmla="*/ 62 h 62"/>
                <a:gd name="T2" fmla="*/ 12 w 12"/>
                <a:gd name="T3" fmla="*/ 56 h 62"/>
                <a:gd name="T4" fmla="*/ 12 w 12"/>
                <a:gd name="T5" fmla="*/ 0 h 62"/>
                <a:gd name="T6" fmla="*/ 0 w 12"/>
                <a:gd name="T7" fmla="*/ 0 h 62"/>
                <a:gd name="T8" fmla="*/ 0 w 12"/>
                <a:gd name="T9" fmla="*/ 56 h 62"/>
                <a:gd name="T10" fmla="*/ 6 w 12"/>
                <a:gd name="T11" fmla="*/ 50 h 62"/>
                <a:gd name="T12" fmla="*/ 6 w 12"/>
                <a:gd name="T13" fmla="*/ 62 h 62"/>
                <a:gd name="T14" fmla="*/ 12 w 12"/>
                <a:gd name="T15" fmla="*/ 62 h 62"/>
                <a:gd name="T16" fmla="*/ 12 w 12"/>
                <a:gd name="T17" fmla="*/ 56 h 62"/>
                <a:gd name="T18" fmla="*/ 6 w 12"/>
                <a:gd name="T19" fmla="*/ 62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62"/>
                <a:gd name="T32" fmla="*/ 12 w 12"/>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62">
                  <a:moveTo>
                    <a:pt x="6" y="62"/>
                  </a:moveTo>
                  <a:lnTo>
                    <a:pt x="12" y="56"/>
                  </a:lnTo>
                  <a:lnTo>
                    <a:pt x="12" y="0"/>
                  </a:lnTo>
                  <a:lnTo>
                    <a:pt x="0" y="0"/>
                  </a:lnTo>
                  <a:lnTo>
                    <a:pt x="0" y="56"/>
                  </a:lnTo>
                  <a:lnTo>
                    <a:pt x="6" y="50"/>
                  </a:lnTo>
                  <a:lnTo>
                    <a:pt x="6" y="62"/>
                  </a:lnTo>
                  <a:lnTo>
                    <a:pt x="12" y="62"/>
                  </a:lnTo>
                  <a:lnTo>
                    <a:pt x="12" y="56"/>
                  </a:lnTo>
                  <a:lnTo>
                    <a:pt x="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5" name="Freeform 345">
              <a:extLst>
                <a:ext uri="{FF2B5EF4-FFF2-40B4-BE49-F238E27FC236}">
                  <a16:creationId xmlns:a16="http://schemas.microsoft.com/office/drawing/2014/main" id="{8D4E2E59-054E-1D87-B745-6160977CB112}"/>
                </a:ext>
              </a:extLst>
            </p:cNvPr>
            <p:cNvSpPr>
              <a:spLocks/>
            </p:cNvSpPr>
            <p:nvPr/>
          </p:nvSpPr>
          <p:spPr bwMode="auto">
            <a:xfrm>
              <a:off x="3183" y="3308"/>
              <a:ext cx="62" cy="12"/>
            </a:xfrm>
            <a:custGeom>
              <a:avLst/>
              <a:gdLst>
                <a:gd name="T0" fmla="*/ 9 w 62"/>
                <a:gd name="T1" fmla="*/ 9 h 12"/>
                <a:gd name="T2" fmla="*/ 4 w 62"/>
                <a:gd name="T3" fmla="*/ 12 h 12"/>
                <a:gd name="T4" fmla="*/ 62 w 62"/>
                <a:gd name="T5" fmla="*/ 12 h 12"/>
                <a:gd name="T6" fmla="*/ 62 w 62"/>
                <a:gd name="T7" fmla="*/ 0 h 12"/>
                <a:gd name="T8" fmla="*/ 4 w 62"/>
                <a:gd name="T9" fmla="*/ 0 h 12"/>
                <a:gd name="T10" fmla="*/ 0 w 62"/>
                <a:gd name="T11" fmla="*/ 3 h 12"/>
                <a:gd name="T12" fmla="*/ 4 w 62"/>
                <a:gd name="T13" fmla="*/ 0 h 12"/>
                <a:gd name="T14" fmla="*/ 1 w 62"/>
                <a:gd name="T15" fmla="*/ 0 h 12"/>
                <a:gd name="T16" fmla="*/ 0 w 62"/>
                <a:gd name="T17" fmla="*/ 3 h 12"/>
                <a:gd name="T18" fmla="*/ 9 w 62"/>
                <a:gd name="T19" fmla="*/ 9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2"/>
                <a:gd name="T32" fmla="*/ 62 w 6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2">
                  <a:moveTo>
                    <a:pt x="9" y="9"/>
                  </a:moveTo>
                  <a:lnTo>
                    <a:pt x="4" y="12"/>
                  </a:lnTo>
                  <a:lnTo>
                    <a:pt x="62" y="12"/>
                  </a:lnTo>
                  <a:lnTo>
                    <a:pt x="62" y="0"/>
                  </a:lnTo>
                  <a:lnTo>
                    <a:pt x="4" y="0"/>
                  </a:lnTo>
                  <a:lnTo>
                    <a:pt x="0" y="3"/>
                  </a:lnTo>
                  <a:lnTo>
                    <a:pt x="4" y="0"/>
                  </a:lnTo>
                  <a:lnTo>
                    <a:pt x="1" y="0"/>
                  </a:lnTo>
                  <a:lnTo>
                    <a:pt x="0" y="3"/>
                  </a:lnTo>
                  <a:lnTo>
                    <a:pt x="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6" name="Freeform 346">
              <a:extLst>
                <a:ext uri="{FF2B5EF4-FFF2-40B4-BE49-F238E27FC236}">
                  <a16:creationId xmlns:a16="http://schemas.microsoft.com/office/drawing/2014/main" id="{4AECAAF9-7D65-0C01-A9C2-C0F406D7BD3A}"/>
                </a:ext>
              </a:extLst>
            </p:cNvPr>
            <p:cNvSpPr>
              <a:spLocks/>
            </p:cNvSpPr>
            <p:nvPr/>
          </p:nvSpPr>
          <p:spPr bwMode="auto">
            <a:xfrm>
              <a:off x="3158" y="3311"/>
              <a:ext cx="34" cy="42"/>
            </a:xfrm>
            <a:custGeom>
              <a:avLst/>
              <a:gdLst>
                <a:gd name="T0" fmla="*/ 11 w 34"/>
                <a:gd name="T1" fmla="*/ 32 h 42"/>
                <a:gd name="T2" fmla="*/ 12 w 34"/>
                <a:gd name="T3" fmla="*/ 40 h 42"/>
                <a:gd name="T4" fmla="*/ 34 w 34"/>
                <a:gd name="T5" fmla="*/ 6 h 42"/>
                <a:gd name="T6" fmla="*/ 25 w 34"/>
                <a:gd name="T7" fmla="*/ 0 h 42"/>
                <a:gd name="T8" fmla="*/ 3 w 34"/>
                <a:gd name="T9" fmla="*/ 34 h 42"/>
                <a:gd name="T10" fmla="*/ 4 w 34"/>
                <a:gd name="T11" fmla="*/ 42 h 42"/>
                <a:gd name="T12" fmla="*/ 3 w 34"/>
                <a:gd name="T13" fmla="*/ 34 h 42"/>
                <a:gd name="T14" fmla="*/ 0 w 34"/>
                <a:gd name="T15" fmla="*/ 39 h 42"/>
                <a:gd name="T16" fmla="*/ 4 w 34"/>
                <a:gd name="T17" fmla="*/ 42 h 42"/>
                <a:gd name="T18" fmla="*/ 11 w 34"/>
                <a:gd name="T19" fmla="*/ 3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2"/>
                <a:gd name="T32" fmla="*/ 34 w 3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2">
                  <a:moveTo>
                    <a:pt x="11" y="32"/>
                  </a:moveTo>
                  <a:lnTo>
                    <a:pt x="12" y="40"/>
                  </a:lnTo>
                  <a:lnTo>
                    <a:pt x="34" y="6"/>
                  </a:lnTo>
                  <a:lnTo>
                    <a:pt x="25" y="0"/>
                  </a:lnTo>
                  <a:lnTo>
                    <a:pt x="3" y="34"/>
                  </a:lnTo>
                  <a:lnTo>
                    <a:pt x="4" y="42"/>
                  </a:lnTo>
                  <a:lnTo>
                    <a:pt x="3" y="34"/>
                  </a:lnTo>
                  <a:lnTo>
                    <a:pt x="0" y="39"/>
                  </a:lnTo>
                  <a:lnTo>
                    <a:pt x="4" y="42"/>
                  </a:lnTo>
                  <a:lnTo>
                    <a:pt x="1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7" name="Freeform 347">
              <a:extLst>
                <a:ext uri="{FF2B5EF4-FFF2-40B4-BE49-F238E27FC236}">
                  <a16:creationId xmlns:a16="http://schemas.microsoft.com/office/drawing/2014/main" id="{1F243607-8E5D-02AA-4545-0E28FF83F82B}"/>
                </a:ext>
              </a:extLst>
            </p:cNvPr>
            <p:cNvSpPr>
              <a:spLocks/>
            </p:cNvSpPr>
            <p:nvPr/>
          </p:nvSpPr>
          <p:spPr bwMode="auto">
            <a:xfrm>
              <a:off x="3162" y="3343"/>
              <a:ext cx="90" cy="60"/>
            </a:xfrm>
            <a:custGeom>
              <a:avLst/>
              <a:gdLst>
                <a:gd name="T0" fmla="*/ 89 w 90"/>
                <a:gd name="T1" fmla="*/ 48 h 60"/>
                <a:gd name="T2" fmla="*/ 90 w 90"/>
                <a:gd name="T3" fmla="*/ 49 h 60"/>
                <a:gd name="T4" fmla="*/ 7 w 90"/>
                <a:gd name="T5" fmla="*/ 0 h 60"/>
                <a:gd name="T6" fmla="*/ 0 w 90"/>
                <a:gd name="T7" fmla="*/ 10 h 60"/>
                <a:gd name="T8" fmla="*/ 83 w 90"/>
                <a:gd name="T9" fmla="*/ 58 h 60"/>
                <a:gd name="T10" fmla="*/ 84 w 90"/>
                <a:gd name="T11" fmla="*/ 60 h 60"/>
                <a:gd name="T12" fmla="*/ 83 w 90"/>
                <a:gd name="T13" fmla="*/ 58 h 60"/>
                <a:gd name="T14" fmla="*/ 84 w 90"/>
                <a:gd name="T15" fmla="*/ 60 h 60"/>
                <a:gd name="T16" fmla="*/ 84 w 90"/>
                <a:gd name="T17" fmla="*/ 60 h 60"/>
                <a:gd name="T18" fmla="*/ 89 w 90"/>
                <a:gd name="T19" fmla="*/ 4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60"/>
                <a:gd name="T32" fmla="*/ 90 w 9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60">
                  <a:moveTo>
                    <a:pt x="89" y="48"/>
                  </a:moveTo>
                  <a:lnTo>
                    <a:pt x="90" y="49"/>
                  </a:lnTo>
                  <a:lnTo>
                    <a:pt x="7" y="0"/>
                  </a:lnTo>
                  <a:lnTo>
                    <a:pt x="0" y="10"/>
                  </a:lnTo>
                  <a:lnTo>
                    <a:pt x="83" y="58"/>
                  </a:lnTo>
                  <a:lnTo>
                    <a:pt x="84" y="60"/>
                  </a:lnTo>
                  <a:lnTo>
                    <a:pt x="83" y="58"/>
                  </a:lnTo>
                  <a:lnTo>
                    <a:pt x="84" y="60"/>
                  </a:lnTo>
                  <a:lnTo>
                    <a:pt x="8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8" name="Freeform 348">
              <a:extLst>
                <a:ext uri="{FF2B5EF4-FFF2-40B4-BE49-F238E27FC236}">
                  <a16:creationId xmlns:a16="http://schemas.microsoft.com/office/drawing/2014/main" id="{B55D63C8-9128-02F8-F99F-92BF5E7699C3}"/>
                </a:ext>
              </a:extLst>
            </p:cNvPr>
            <p:cNvSpPr>
              <a:spLocks/>
            </p:cNvSpPr>
            <p:nvPr/>
          </p:nvSpPr>
          <p:spPr bwMode="auto">
            <a:xfrm>
              <a:off x="3246" y="3391"/>
              <a:ext cx="106" cy="49"/>
            </a:xfrm>
            <a:custGeom>
              <a:avLst/>
              <a:gdLst>
                <a:gd name="T0" fmla="*/ 105 w 106"/>
                <a:gd name="T1" fmla="*/ 38 h 49"/>
                <a:gd name="T2" fmla="*/ 106 w 106"/>
                <a:gd name="T3" fmla="*/ 38 h 49"/>
                <a:gd name="T4" fmla="*/ 5 w 106"/>
                <a:gd name="T5" fmla="*/ 0 h 49"/>
                <a:gd name="T6" fmla="*/ 0 w 106"/>
                <a:gd name="T7" fmla="*/ 12 h 49"/>
                <a:gd name="T8" fmla="*/ 101 w 106"/>
                <a:gd name="T9" fmla="*/ 49 h 49"/>
                <a:gd name="T10" fmla="*/ 102 w 106"/>
                <a:gd name="T11" fmla="*/ 49 h 49"/>
                <a:gd name="T12" fmla="*/ 101 w 106"/>
                <a:gd name="T13" fmla="*/ 49 h 49"/>
                <a:gd name="T14" fmla="*/ 102 w 106"/>
                <a:gd name="T15" fmla="*/ 49 h 49"/>
                <a:gd name="T16" fmla="*/ 102 w 106"/>
                <a:gd name="T17" fmla="*/ 49 h 49"/>
                <a:gd name="T18" fmla="*/ 105 w 106"/>
                <a:gd name="T19" fmla="*/ 3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9"/>
                <a:gd name="T32" fmla="*/ 106 w 10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9">
                  <a:moveTo>
                    <a:pt x="105" y="38"/>
                  </a:moveTo>
                  <a:lnTo>
                    <a:pt x="106" y="38"/>
                  </a:lnTo>
                  <a:lnTo>
                    <a:pt x="5" y="0"/>
                  </a:lnTo>
                  <a:lnTo>
                    <a:pt x="0" y="12"/>
                  </a:lnTo>
                  <a:lnTo>
                    <a:pt x="101" y="49"/>
                  </a:lnTo>
                  <a:lnTo>
                    <a:pt x="102" y="49"/>
                  </a:lnTo>
                  <a:lnTo>
                    <a:pt x="101" y="49"/>
                  </a:lnTo>
                  <a:lnTo>
                    <a:pt x="102" y="49"/>
                  </a:lnTo>
                  <a:lnTo>
                    <a:pt x="105"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9" name="Freeform 349">
              <a:extLst>
                <a:ext uri="{FF2B5EF4-FFF2-40B4-BE49-F238E27FC236}">
                  <a16:creationId xmlns:a16="http://schemas.microsoft.com/office/drawing/2014/main" id="{089EFD68-7835-B206-7382-DC3F50EA87AA}"/>
                </a:ext>
              </a:extLst>
            </p:cNvPr>
            <p:cNvSpPr>
              <a:spLocks/>
            </p:cNvSpPr>
            <p:nvPr/>
          </p:nvSpPr>
          <p:spPr bwMode="auto">
            <a:xfrm>
              <a:off x="3348" y="3429"/>
              <a:ext cx="117" cy="26"/>
            </a:xfrm>
            <a:custGeom>
              <a:avLst/>
              <a:gdLst>
                <a:gd name="T0" fmla="*/ 116 w 117"/>
                <a:gd name="T1" fmla="*/ 14 h 26"/>
                <a:gd name="T2" fmla="*/ 117 w 117"/>
                <a:gd name="T3" fmla="*/ 14 h 26"/>
                <a:gd name="T4" fmla="*/ 3 w 117"/>
                <a:gd name="T5" fmla="*/ 0 h 26"/>
                <a:gd name="T6" fmla="*/ 0 w 117"/>
                <a:gd name="T7" fmla="*/ 11 h 26"/>
                <a:gd name="T8" fmla="*/ 115 w 117"/>
                <a:gd name="T9" fmla="*/ 26 h 26"/>
                <a:gd name="T10" fmla="*/ 116 w 117"/>
                <a:gd name="T11" fmla="*/ 26 h 26"/>
                <a:gd name="T12" fmla="*/ 116 w 117"/>
                <a:gd name="T13" fmla="*/ 14 h 26"/>
                <a:gd name="T14" fmla="*/ 0 60000 65536"/>
                <a:gd name="T15" fmla="*/ 0 60000 65536"/>
                <a:gd name="T16" fmla="*/ 0 60000 65536"/>
                <a:gd name="T17" fmla="*/ 0 60000 65536"/>
                <a:gd name="T18" fmla="*/ 0 60000 65536"/>
                <a:gd name="T19" fmla="*/ 0 60000 65536"/>
                <a:gd name="T20" fmla="*/ 0 60000 65536"/>
                <a:gd name="T21" fmla="*/ 0 w 117"/>
                <a:gd name="T22" fmla="*/ 0 h 26"/>
                <a:gd name="T23" fmla="*/ 117 w 11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26">
                  <a:moveTo>
                    <a:pt x="116" y="14"/>
                  </a:moveTo>
                  <a:lnTo>
                    <a:pt x="117" y="14"/>
                  </a:lnTo>
                  <a:lnTo>
                    <a:pt x="3" y="0"/>
                  </a:lnTo>
                  <a:lnTo>
                    <a:pt x="0" y="11"/>
                  </a:lnTo>
                  <a:lnTo>
                    <a:pt x="115" y="26"/>
                  </a:lnTo>
                  <a:lnTo>
                    <a:pt x="116" y="26"/>
                  </a:lnTo>
                  <a:lnTo>
                    <a:pt x="11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0" name="Freeform 350">
              <a:extLst>
                <a:ext uri="{FF2B5EF4-FFF2-40B4-BE49-F238E27FC236}">
                  <a16:creationId xmlns:a16="http://schemas.microsoft.com/office/drawing/2014/main" id="{D0A5F697-1AC4-17F1-5B6D-8E4DAB763F15}"/>
                </a:ext>
              </a:extLst>
            </p:cNvPr>
            <p:cNvSpPr>
              <a:spLocks/>
            </p:cNvSpPr>
            <p:nvPr/>
          </p:nvSpPr>
          <p:spPr bwMode="auto">
            <a:xfrm>
              <a:off x="3464" y="3438"/>
              <a:ext cx="169" cy="17"/>
            </a:xfrm>
            <a:custGeom>
              <a:avLst/>
              <a:gdLst>
                <a:gd name="T0" fmla="*/ 167 w 169"/>
                <a:gd name="T1" fmla="*/ 0 h 17"/>
                <a:gd name="T2" fmla="*/ 168 w 169"/>
                <a:gd name="T3" fmla="*/ 0 h 17"/>
                <a:gd name="T4" fmla="*/ 0 w 169"/>
                <a:gd name="T5" fmla="*/ 5 h 17"/>
                <a:gd name="T6" fmla="*/ 0 w 169"/>
                <a:gd name="T7" fmla="*/ 17 h 17"/>
                <a:gd name="T8" fmla="*/ 168 w 169"/>
                <a:gd name="T9" fmla="*/ 11 h 17"/>
                <a:gd name="T10" fmla="*/ 169 w 169"/>
                <a:gd name="T11" fmla="*/ 11 h 17"/>
                <a:gd name="T12" fmla="*/ 168 w 169"/>
                <a:gd name="T13" fmla="*/ 11 h 17"/>
                <a:gd name="T14" fmla="*/ 169 w 169"/>
                <a:gd name="T15" fmla="*/ 11 h 17"/>
                <a:gd name="T16" fmla="*/ 169 w 169"/>
                <a:gd name="T17" fmla="*/ 11 h 17"/>
                <a:gd name="T18" fmla="*/ 167 w 16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7"/>
                <a:gd name="T32" fmla="*/ 169 w 16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7">
                  <a:moveTo>
                    <a:pt x="167" y="0"/>
                  </a:moveTo>
                  <a:lnTo>
                    <a:pt x="168" y="0"/>
                  </a:lnTo>
                  <a:lnTo>
                    <a:pt x="0" y="5"/>
                  </a:lnTo>
                  <a:lnTo>
                    <a:pt x="0" y="17"/>
                  </a:lnTo>
                  <a:lnTo>
                    <a:pt x="168" y="11"/>
                  </a:lnTo>
                  <a:lnTo>
                    <a:pt x="169" y="11"/>
                  </a:lnTo>
                  <a:lnTo>
                    <a:pt x="168" y="11"/>
                  </a:lnTo>
                  <a:lnTo>
                    <a:pt x="169" y="11"/>
                  </a:lnTo>
                  <a:lnTo>
                    <a:pt x="1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1" name="Freeform 351">
              <a:extLst>
                <a:ext uri="{FF2B5EF4-FFF2-40B4-BE49-F238E27FC236}">
                  <a16:creationId xmlns:a16="http://schemas.microsoft.com/office/drawing/2014/main" id="{4D37A523-16C7-380F-0657-32632D301C4E}"/>
                </a:ext>
              </a:extLst>
            </p:cNvPr>
            <p:cNvSpPr>
              <a:spLocks/>
            </p:cNvSpPr>
            <p:nvPr/>
          </p:nvSpPr>
          <p:spPr bwMode="auto">
            <a:xfrm>
              <a:off x="3631" y="3416"/>
              <a:ext cx="89" cy="33"/>
            </a:xfrm>
            <a:custGeom>
              <a:avLst/>
              <a:gdLst>
                <a:gd name="T0" fmla="*/ 87 w 89"/>
                <a:gd name="T1" fmla="*/ 0 h 33"/>
                <a:gd name="T2" fmla="*/ 87 w 89"/>
                <a:gd name="T3" fmla="*/ 0 h 33"/>
                <a:gd name="T4" fmla="*/ 0 w 89"/>
                <a:gd name="T5" fmla="*/ 22 h 33"/>
                <a:gd name="T6" fmla="*/ 2 w 89"/>
                <a:gd name="T7" fmla="*/ 33 h 33"/>
                <a:gd name="T8" fmla="*/ 89 w 89"/>
                <a:gd name="T9" fmla="*/ 12 h 33"/>
                <a:gd name="T10" fmla="*/ 89 w 89"/>
                <a:gd name="T11" fmla="*/ 12 h 33"/>
                <a:gd name="T12" fmla="*/ 87 w 89"/>
                <a:gd name="T13" fmla="*/ 0 h 33"/>
                <a:gd name="T14" fmla="*/ 0 60000 65536"/>
                <a:gd name="T15" fmla="*/ 0 60000 65536"/>
                <a:gd name="T16" fmla="*/ 0 60000 65536"/>
                <a:gd name="T17" fmla="*/ 0 60000 65536"/>
                <a:gd name="T18" fmla="*/ 0 60000 65536"/>
                <a:gd name="T19" fmla="*/ 0 60000 65536"/>
                <a:gd name="T20" fmla="*/ 0 60000 65536"/>
                <a:gd name="T21" fmla="*/ 0 w 89"/>
                <a:gd name="T22" fmla="*/ 0 h 33"/>
                <a:gd name="T23" fmla="*/ 89 w 8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33">
                  <a:moveTo>
                    <a:pt x="87" y="0"/>
                  </a:moveTo>
                  <a:lnTo>
                    <a:pt x="87" y="0"/>
                  </a:lnTo>
                  <a:lnTo>
                    <a:pt x="0" y="22"/>
                  </a:lnTo>
                  <a:lnTo>
                    <a:pt x="2" y="33"/>
                  </a:lnTo>
                  <a:lnTo>
                    <a:pt x="89" y="12"/>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2" name="Freeform 352">
              <a:extLst>
                <a:ext uri="{FF2B5EF4-FFF2-40B4-BE49-F238E27FC236}">
                  <a16:creationId xmlns:a16="http://schemas.microsoft.com/office/drawing/2014/main" id="{46B5663E-92F8-C441-1626-CC2F72E0C1AA}"/>
                </a:ext>
              </a:extLst>
            </p:cNvPr>
            <p:cNvSpPr>
              <a:spLocks/>
            </p:cNvSpPr>
            <p:nvPr/>
          </p:nvSpPr>
          <p:spPr bwMode="auto">
            <a:xfrm>
              <a:off x="3718" y="3391"/>
              <a:ext cx="114" cy="37"/>
            </a:xfrm>
            <a:custGeom>
              <a:avLst/>
              <a:gdLst>
                <a:gd name="T0" fmla="*/ 110 w 114"/>
                <a:gd name="T1" fmla="*/ 0 h 37"/>
                <a:gd name="T2" fmla="*/ 111 w 114"/>
                <a:gd name="T3" fmla="*/ 0 h 37"/>
                <a:gd name="T4" fmla="*/ 0 w 114"/>
                <a:gd name="T5" fmla="*/ 25 h 37"/>
                <a:gd name="T6" fmla="*/ 2 w 114"/>
                <a:gd name="T7" fmla="*/ 37 h 37"/>
                <a:gd name="T8" fmla="*/ 113 w 114"/>
                <a:gd name="T9" fmla="*/ 12 h 37"/>
                <a:gd name="T10" fmla="*/ 114 w 114"/>
                <a:gd name="T11" fmla="*/ 12 h 37"/>
                <a:gd name="T12" fmla="*/ 110 w 114"/>
                <a:gd name="T13" fmla="*/ 0 h 37"/>
                <a:gd name="T14" fmla="*/ 0 60000 65536"/>
                <a:gd name="T15" fmla="*/ 0 60000 65536"/>
                <a:gd name="T16" fmla="*/ 0 60000 65536"/>
                <a:gd name="T17" fmla="*/ 0 60000 65536"/>
                <a:gd name="T18" fmla="*/ 0 60000 65536"/>
                <a:gd name="T19" fmla="*/ 0 60000 65536"/>
                <a:gd name="T20" fmla="*/ 0 60000 65536"/>
                <a:gd name="T21" fmla="*/ 0 w 114"/>
                <a:gd name="T22" fmla="*/ 0 h 37"/>
                <a:gd name="T23" fmla="*/ 114 w 11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37">
                  <a:moveTo>
                    <a:pt x="110" y="0"/>
                  </a:moveTo>
                  <a:lnTo>
                    <a:pt x="111" y="0"/>
                  </a:lnTo>
                  <a:lnTo>
                    <a:pt x="0" y="25"/>
                  </a:lnTo>
                  <a:lnTo>
                    <a:pt x="2" y="37"/>
                  </a:lnTo>
                  <a:lnTo>
                    <a:pt x="113" y="12"/>
                  </a:lnTo>
                  <a:lnTo>
                    <a:pt x="114" y="12"/>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3" name="Freeform 353">
              <a:extLst>
                <a:ext uri="{FF2B5EF4-FFF2-40B4-BE49-F238E27FC236}">
                  <a16:creationId xmlns:a16="http://schemas.microsoft.com/office/drawing/2014/main" id="{AF741A9D-C28D-0B54-9622-10636D729F8B}"/>
                </a:ext>
              </a:extLst>
            </p:cNvPr>
            <p:cNvSpPr>
              <a:spLocks/>
            </p:cNvSpPr>
            <p:nvPr/>
          </p:nvSpPr>
          <p:spPr bwMode="auto">
            <a:xfrm>
              <a:off x="3828" y="3360"/>
              <a:ext cx="88" cy="43"/>
            </a:xfrm>
            <a:custGeom>
              <a:avLst/>
              <a:gdLst>
                <a:gd name="T0" fmla="*/ 82 w 88"/>
                <a:gd name="T1" fmla="*/ 2 h 43"/>
                <a:gd name="T2" fmla="*/ 83 w 88"/>
                <a:gd name="T3" fmla="*/ 0 h 43"/>
                <a:gd name="T4" fmla="*/ 0 w 88"/>
                <a:gd name="T5" fmla="*/ 31 h 43"/>
                <a:gd name="T6" fmla="*/ 4 w 88"/>
                <a:gd name="T7" fmla="*/ 43 h 43"/>
                <a:gd name="T8" fmla="*/ 87 w 88"/>
                <a:gd name="T9" fmla="*/ 12 h 43"/>
                <a:gd name="T10" fmla="*/ 88 w 88"/>
                <a:gd name="T11" fmla="*/ 11 h 43"/>
                <a:gd name="T12" fmla="*/ 87 w 88"/>
                <a:gd name="T13" fmla="*/ 12 h 43"/>
                <a:gd name="T14" fmla="*/ 87 w 88"/>
                <a:gd name="T15" fmla="*/ 12 h 43"/>
                <a:gd name="T16" fmla="*/ 88 w 88"/>
                <a:gd name="T17" fmla="*/ 11 h 43"/>
                <a:gd name="T18" fmla="*/ 82 w 88"/>
                <a:gd name="T19" fmla="*/ 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43"/>
                <a:gd name="T32" fmla="*/ 88 w 88"/>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43">
                  <a:moveTo>
                    <a:pt x="82" y="2"/>
                  </a:moveTo>
                  <a:lnTo>
                    <a:pt x="83" y="0"/>
                  </a:lnTo>
                  <a:lnTo>
                    <a:pt x="0" y="31"/>
                  </a:lnTo>
                  <a:lnTo>
                    <a:pt x="4" y="43"/>
                  </a:lnTo>
                  <a:lnTo>
                    <a:pt x="87" y="12"/>
                  </a:lnTo>
                  <a:lnTo>
                    <a:pt x="88" y="11"/>
                  </a:lnTo>
                  <a:lnTo>
                    <a:pt x="87" y="12"/>
                  </a:lnTo>
                  <a:lnTo>
                    <a:pt x="88" y="11"/>
                  </a:lnTo>
                  <a:lnTo>
                    <a:pt x="8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4" name="Freeform 354">
              <a:extLst>
                <a:ext uri="{FF2B5EF4-FFF2-40B4-BE49-F238E27FC236}">
                  <a16:creationId xmlns:a16="http://schemas.microsoft.com/office/drawing/2014/main" id="{CC8013DF-27B8-FE8D-E6C9-9BBD734028BA}"/>
                </a:ext>
              </a:extLst>
            </p:cNvPr>
            <p:cNvSpPr>
              <a:spLocks/>
            </p:cNvSpPr>
            <p:nvPr/>
          </p:nvSpPr>
          <p:spPr bwMode="auto">
            <a:xfrm>
              <a:off x="3910" y="3316"/>
              <a:ext cx="77" cy="55"/>
            </a:xfrm>
            <a:custGeom>
              <a:avLst/>
              <a:gdLst>
                <a:gd name="T0" fmla="*/ 77 w 77"/>
                <a:gd name="T1" fmla="*/ 10 h 55"/>
                <a:gd name="T2" fmla="*/ 68 w 77"/>
                <a:gd name="T3" fmla="*/ 6 h 55"/>
                <a:gd name="T4" fmla="*/ 0 w 77"/>
                <a:gd name="T5" fmla="*/ 46 h 55"/>
                <a:gd name="T6" fmla="*/ 6 w 77"/>
                <a:gd name="T7" fmla="*/ 55 h 55"/>
                <a:gd name="T8" fmla="*/ 74 w 77"/>
                <a:gd name="T9" fmla="*/ 15 h 55"/>
                <a:gd name="T10" fmla="*/ 65 w 77"/>
                <a:gd name="T11" fmla="*/ 10 h 55"/>
                <a:gd name="T12" fmla="*/ 77 w 77"/>
                <a:gd name="T13" fmla="*/ 10 h 55"/>
                <a:gd name="T14" fmla="*/ 77 w 77"/>
                <a:gd name="T15" fmla="*/ 0 h 55"/>
                <a:gd name="T16" fmla="*/ 68 w 77"/>
                <a:gd name="T17" fmla="*/ 6 h 55"/>
                <a:gd name="T18" fmla="*/ 77 w 77"/>
                <a:gd name="T19" fmla="*/ 1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55"/>
                <a:gd name="T32" fmla="*/ 77 w 77"/>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55">
                  <a:moveTo>
                    <a:pt x="77" y="10"/>
                  </a:moveTo>
                  <a:lnTo>
                    <a:pt x="68" y="6"/>
                  </a:lnTo>
                  <a:lnTo>
                    <a:pt x="0" y="46"/>
                  </a:lnTo>
                  <a:lnTo>
                    <a:pt x="6" y="55"/>
                  </a:lnTo>
                  <a:lnTo>
                    <a:pt x="74" y="15"/>
                  </a:lnTo>
                  <a:lnTo>
                    <a:pt x="65" y="10"/>
                  </a:lnTo>
                  <a:lnTo>
                    <a:pt x="77" y="10"/>
                  </a:lnTo>
                  <a:lnTo>
                    <a:pt x="77" y="0"/>
                  </a:lnTo>
                  <a:lnTo>
                    <a:pt x="68" y="6"/>
                  </a:lnTo>
                  <a:lnTo>
                    <a:pt x="7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5" name="Freeform 355">
              <a:extLst>
                <a:ext uri="{FF2B5EF4-FFF2-40B4-BE49-F238E27FC236}">
                  <a16:creationId xmlns:a16="http://schemas.microsoft.com/office/drawing/2014/main" id="{28691F01-1562-6694-FCA8-BBB470896DF3}"/>
                </a:ext>
              </a:extLst>
            </p:cNvPr>
            <p:cNvSpPr>
              <a:spLocks/>
            </p:cNvSpPr>
            <p:nvPr/>
          </p:nvSpPr>
          <p:spPr bwMode="auto">
            <a:xfrm>
              <a:off x="3975" y="3326"/>
              <a:ext cx="12" cy="67"/>
            </a:xfrm>
            <a:custGeom>
              <a:avLst/>
              <a:gdLst>
                <a:gd name="T0" fmla="*/ 8 w 12"/>
                <a:gd name="T1" fmla="*/ 67 h 67"/>
                <a:gd name="T2" fmla="*/ 12 w 12"/>
                <a:gd name="T3" fmla="*/ 62 h 67"/>
                <a:gd name="T4" fmla="*/ 12 w 12"/>
                <a:gd name="T5" fmla="*/ 0 h 67"/>
                <a:gd name="T6" fmla="*/ 0 w 12"/>
                <a:gd name="T7" fmla="*/ 0 h 67"/>
                <a:gd name="T8" fmla="*/ 0 w 12"/>
                <a:gd name="T9" fmla="*/ 62 h 67"/>
                <a:gd name="T10" fmla="*/ 4 w 12"/>
                <a:gd name="T11" fmla="*/ 56 h 67"/>
                <a:gd name="T12" fmla="*/ 8 w 12"/>
                <a:gd name="T13" fmla="*/ 67 h 67"/>
                <a:gd name="T14" fmla="*/ 12 w 12"/>
                <a:gd name="T15" fmla="*/ 66 h 67"/>
                <a:gd name="T16" fmla="*/ 12 w 12"/>
                <a:gd name="T17" fmla="*/ 62 h 67"/>
                <a:gd name="T18" fmla="*/ 8 w 12"/>
                <a:gd name="T19" fmla="*/ 6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67"/>
                <a:gd name="T32" fmla="*/ 12 w 12"/>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67">
                  <a:moveTo>
                    <a:pt x="8" y="67"/>
                  </a:moveTo>
                  <a:lnTo>
                    <a:pt x="12" y="62"/>
                  </a:lnTo>
                  <a:lnTo>
                    <a:pt x="12" y="0"/>
                  </a:lnTo>
                  <a:lnTo>
                    <a:pt x="0" y="0"/>
                  </a:lnTo>
                  <a:lnTo>
                    <a:pt x="0" y="62"/>
                  </a:lnTo>
                  <a:lnTo>
                    <a:pt x="4" y="56"/>
                  </a:lnTo>
                  <a:lnTo>
                    <a:pt x="8" y="67"/>
                  </a:lnTo>
                  <a:lnTo>
                    <a:pt x="12" y="66"/>
                  </a:lnTo>
                  <a:lnTo>
                    <a:pt x="12" y="62"/>
                  </a:lnTo>
                  <a:lnTo>
                    <a:pt x="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6" name="Freeform 356">
              <a:extLst>
                <a:ext uri="{FF2B5EF4-FFF2-40B4-BE49-F238E27FC236}">
                  <a16:creationId xmlns:a16="http://schemas.microsoft.com/office/drawing/2014/main" id="{0AE070EC-8EA1-1A07-71A1-5233C3ED6022}"/>
                </a:ext>
              </a:extLst>
            </p:cNvPr>
            <p:cNvSpPr>
              <a:spLocks/>
            </p:cNvSpPr>
            <p:nvPr/>
          </p:nvSpPr>
          <p:spPr bwMode="auto">
            <a:xfrm>
              <a:off x="3871" y="3382"/>
              <a:ext cx="112" cy="49"/>
            </a:xfrm>
            <a:custGeom>
              <a:avLst/>
              <a:gdLst>
                <a:gd name="T0" fmla="*/ 4 w 112"/>
                <a:gd name="T1" fmla="*/ 49 h 49"/>
                <a:gd name="T2" fmla="*/ 4 w 112"/>
                <a:gd name="T3" fmla="*/ 49 h 49"/>
                <a:gd name="T4" fmla="*/ 112 w 112"/>
                <a:gd name="T5" fmla="*/ 11 h 49"/>
                <a:gd name="T6" fmla="*/ 108 w 112"/>
                <a:gd name="T7" fmla="*/ 0 h 49"/>
                <a:gd name="T8" fmla="*/ 0 w 112"/>
                <a:gd name="T9" fmla="*/ 38 h 49"/>
                <a:gd name="T10" fmla="*/ 0 w 112"/>
                <a:gd name="T11" fmla="*/ 38 h 49"/>
                <a:gd name="T12" fmla="*/ 4 w 112"/>
                <a:gd name="T13" fmla="*/ 49 h 49"/>
                <a:gd name="T14" fmla="*/ 0 60000 65536"/>
                <a:gd name="T15" fmla="*/ 0 60000 65536"/>
                <a:gd name="T16" fmla="*/ 0 60000 65536"/>
                <a:gd name="T17" fmla="*/ 0 60000 65536"/>
                <a:gd name="T18" fmla="*/ 0 60000 65536"/>
                <a:gd name="T19" fmla="*/ 0 60000 65536"/>
                <a:gd name="T20" fmla="*/ 0 60000 65536"/>
                <a:gd name="T21" fmla="*/ 0 w 112"/>
                <a:gd name="T22" fmla="*/ 0 h 49"/>
                <a:gd name="T23" fmla="*/ 112 w 11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49">
                  <a:moveTo>
                    <a:pt x="4" y="49"/>
                  </a:moveTo>
                  <a:lnTo>
                    <a:pt x="4" y="49"/>
                  </a:lnTo>
                  <a:lnTo>
                    <a:pt x="112" y="11"/>
                  </a:lnTo>
                  <a:lnTo>
                    <a:pt x="108" y="0"/>
                  </a:lnTo>
                  <a:lnTo>
                    <a:pt x="0" y="38"/>
                  </a:lnTo>
                  <a:lnTo>
                    <a:pt x="4"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7" name="Freeform 357">
              <a:extLst>
                <a:ext uri="{FF2B5EF4-FFF2-40B4-BE49-F238E27FC236}">
                  <a16:creationId xmlns:a16="http://schemas.microsoft.com/office/drawing/2014/main" id="{BAC167FC-3329-F697-E9D0-68C201E56E5F}"/>
                </a:ext>
              </a:extLst>
            </p:cNvPr>
            <p:cNvSpPr>
              <a:spLocks/>
            </p:cNvSpPr>
            <p:nvPr/>
          </p:nvSpPr>
          <p:spPr bwMode="auto">
            <a:xfrm>
              <a:off x="3775" y="3420"/>
              <a:ext cx="100" cy="42"/>
            </a:xfrm>
            <a:custGeom>
              <a:avLst/>
              <a:gdLst>
                <a:gd name="T0" fmla="*/ 4 w 100"/>
                <a:gd name="T1" fmla="*/ 42 h 42"/>
                <a:gd name="T2" fmla="*/ 5 w 100"/>
                <a:gd name="T3" fmla="*/ 42 h 42"/>
                <a:gd name="T4" fmla="*/ 100 w 100"/>
                <a:gd name="T5" fmla="*/ 11 h 42"/>
                <a:gd name="T6" fmla="*/ 96 w 100"/>
                <a:gd name="T7" fmla="*/ 0 h 42"/>
                <a:gd name="T8" fmla="*/ 0 w 100"/>
                <a:gd name="T9" fmla="*/ 30 h 42"/>
                <a:gd name="T10" fmla="*/ 2 w 100"/>
                <a:gd name="T11" fmla="*/ 30 h 42"/>
                <a:gd name="T12" fmla="*/ 4 w 100"/>
                <a:gd name="T13" fmla="*/ 42 h 42"/>
                <a:gd name="T14" fmla="*/ 0 60000 65536"/>
                <a:gd name="T15" fmla="*/ 0 60000 65536"/>
                <a:gd name="T16" fmla="*/ 0 60000 65536"/>
                <a:gd name="T17" fmla="*/ 0 60000 65536"/>
                <a:gd name="T18" fmla="*/ 0 60000 65536"/>
                <a:gd name="T19" fmla="*/ 0 60000 65536"/>
                <a:gd name="T20" fmla="*/ 0 60000 65536"/>
                <a:gd name="T21" fmla="*/ 0 w 100"/>
                <a:gd name="T22" fmla="*/ 0 h 42"/>
                <a:gd name="T23" fmla="*/ 100 w 10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42">
                  <a:moveTo>
                    <a:pt x="4" y="42"/>
                  </a:moveTo>
                  <a:lnTo>
                    <a:pt x="5" y="42"/>
                  </a:lnTo>
                  <a:lnTo>
                    <a:pt x="100" y="11"/>
                  </a:lnTo>
                  <a:lnTo>
                    <a:pt x="96" y="0"/>
                  </a:lnTo>
                  <a:lnTo>
                    <a:pt x="0" y="30"/>
                  </a:lnTo>
                  <a:lnTo>
                    <a:pt x="2" y="30"/>
                  </a:lnTo>
                  <a:lnTo>
                    <a:pt x="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8" name="Freeform 358">
              <a:extLst>
                <a:ext uri="{FF2B5EF4-FFF2-40B4-BE49-F238E27FC236}">
                  <a16:creationId xmlns:a16="http://schemas.microsoft.com/office/drawing/2014/main" id="{1C2BDE11-C45E-6032-BE7D-CC1D59BCCA6F}"/>
                </a:ext>
              </a:extLst>
            </p:cNvPr>
            <p:cNvSpPr>
              <a:spLocks/>
            </p:cNvSpPr>
            <p:nvPr/>
          </p:nvSpPr>
          <p:spPr bwMode="auto">
            <a:xfrm>
              <a:off x="3656" y="3450"/>
              <a:ext cx="123" cy="37"/>
            </a:xfrm>
            <a:custGeom>
              <a:avLst/>
              <a:gdLst>
                <a:gd name="T0" fmla="*/ 1 w 123"/>
                <a:gd name="T1" fmla="*/ 37 h 37"/>
                <a:gd name="T2" fmla="*/ 2 w 123"/>
                <a:gd name="T3" fmla="*/ 37 h 37"/>
                <a:gd name="T4" fmla="*/ 123 w 123"/>
                <a:gd name="T5" fmla="*/ 12 h 37"/>
                <a:gd name="T6" fmla="*/ 121 w 123"/>
                <a:gd name="T7" fmla="*/ 0 h 37"/>
                <a:gd name="T8" fmla="*/ 0 w 123"/>
                <a:gd name="T9" fmla="*/ 25 h 37"/>
                <a:gd name="T10" fmla="*/ 1 w 123"/>
                <a:gd name="T11" fmla="*/ 25 h 37"/>
                <a:gd name="T12" fmla="*/ 1 w 123"/>
                <a:gd name="T13" fmla="*/ 37 h 37"/>
                <a:gd name="T14" fmla="*/ 0 60000 65536"/>
                <a:gd name="T15" fmla="*/ 0 60000 65536"/>
                <a:gd name="T16" fmla="*/ 0 60000 65536"/>
                <a:gd name="T17" fmla="*/ 0 60000 65536"/>
                <a:gd name="T18" fmla="*/ 0 60000 65536"/>
                <a:gd name="T19" fmla="*/ 0 60000 65536"/>
                <a:gd name="T20" fmla="*/ 0 60000 65536"/>
                <a:gd name="T21" fmla="*/ 0 w 123"/>
                <a:gd name="T22" fmla="*/ 0 h 37"/>
                <a:gd name="T23" fmla="*/ 123 w 12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37">
                  <a:moveTo>
                    <a:pt x="1" y="37"/>
                  </a:moveTo>
                  <a:lnTo>
                    <a:pt x="2" y="37"/>
                  </a:lnTo>
                  <a:lnTo>
                    <a:pt x="123" y="12"/>
                  </a:lnTo>
                  <a:lnTo>
                    <a:pt x="121" y="0"/>
                  </a:lnTo>
                  <a:lnTo>
                    <a:pt x="0" y="25"/>
                  </a:lnTo>
                  <a:lnTo>
                    <a:pt x="1" y="25"/>
                  </a:lnTo>
                  <a:lnTo>
                    <a:pt x="1"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9" name="Freeform 359">
              <a:extLst>
                <a:ext uri="{FF2B5EF4-FFF2-40B4-BE49-F238E27FC236}">
                  <a16:creationId xmlns:a16="http://schemas.microsoft.com/office/drawing/2014/main" id="{BA3AC96C-E9F8-69DF-82E6-423779E1A8C8}"/>
                </a:ext>
              </a:extLst>
            </p:cNvPr>
            <p:cNvSpPr>
              <a:spLocks/>
            </p:cNvSpPr>
            <p:nvPr/>
          </p:nvSpPr>
          <p:spPr bwMode="auto">
            <a:xfrm>
              <a:off x="3519" y="3475"/>
              <a:ext cx="138" cy="21"/>
            </a:xfrm>
            <a:custGeom>
              <a:avLst/>
              <a:gdLst>
                <a:gd name="T0" fmla="*/ 0 w 138"/>
                <a:gd name="T1" fmla="*/ 21 h 21"/>
                <a:gd name="T2" fmla="*/ 0 w 138"/>
                <a:gd name="T3" fmla="*/ 21 h 21"/>
                <a:gd name="T4" fmla="*/ 138 w 138"/>
                <a:gd name="T5" fmla="*/ 12 h 21"/>
                <a:gd name="T6" fmla="*/ 138 w 138"/>
                <a:gd name="T7" fmla="*/ 0 h 21"/>
                <a:gd name="T8" fmla="*/ 0 w 138"/>
                <a:gd name="T9" fmla="*/ 9 h 21"/>
                <a:gd name="T10" fmla="*/ 0 w 138"/>
                <a:gd name="T11" fmla="*/ 9 h 21"/>
                <a:gd name="T12" fmla="*/ 0 w 138"/>
                <a:gd name="T13" fmla="*/ 21 h 21"/>
                <a:gd name="T14" fmla="*/ 0 60000 65536"/>
                <a:gd name="T15" fmla="*/ 0 60000 65536"/>
                <a:gd name="T16" fmla="*/ 0 60000 65536"/>
                <a:gd name="T17" fmla="*/ 0 60000 65536"/>
                <a:gd name="T18" fmla="*/ 0 60000 65536"/>
                <a:gd name="T19" fmla="*/ 0 60000 65536"/>
                <a:gd name="T20" fmla="*/ 0 60000 65536"/>
                <a:gd name="T21" fmla="*/ 0 w 138"/>
                <a:gd name="T22" fmla="*/ 0 h 21"/>
                <a:gd name="T23" fmla="*/ 138 w 13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21">
                  <a:moveTo>
                    <a:pt x="0" y="21"/>
                  </a:moveTo>
                  <a:lnTo>
                    <a:pt x="0" y="21"/>
                  </a:lnTo>
                  <a:lnTo>
                    <a:pt x="138" y="12"/>
                  </a:lnTo>
                  <a:lnTo>
                    <a:pt x="138" y="0"/>
                  </a:lnTo>
                  <a:lnTo>
                    <a:pt x="0" y="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0" name="Freeform 360">
              <a:extLst>
                <a:ext uri="{FF2B5EF4-FFF2-40B4-BE49-F238E27FC236}">
                  <a16:creationId xmlns:a16="http://schemas.microsoft.com/office/drawing/2014/main" id="{86F039DA-1A73-C9FC-3D72-60DD1386D8F3}"/>
                </a:ext>
              </a:extLst>
            </p:cNvPr>
            <p:cNvSpPr>
              <a:spLocks/>
            </p:cNvSpPr>
            <p:nvPr/>
          </p:nvSpPr>
          <p:spPr bwMode="auto">
            <a:xfrm>
              <a:off x="3395" y="3475"/>
              <a:ext cx="124" cy="21"/>
            </a:xfrm>
            <a:custGeom>
              <a:avLst/>
              <a:gdLst>
                <a:gd name="T0" fmla="*/ 0 w 124"/>
                <a:gd name="T1" fmla="*/ 12 h 21"/>
                <a:gd name="T2" fmla="*/ 1 w 124"/>
                <a:gd name="T3" fmla="*/ 12 h 21"/>
                <a:gd name="T4" fmla="*/ 124 w 124"/>
                <a:gd name="T5" fmla="*/ 21 h 21"/>
                <a:gd name="T6" fmla="*/ 124 w 124"/>
                <a:gd name="T7" fmla="*/ 9 h 21"/>
                <a:gd name="T8" fmla="*/ 1 w 124"/>
                <a:gd name="T9" fmla="*/ 0 h 21"/>
                <a:gd name="T10" fmla="*/ 2 w 124"/>
                <a:gd name="T11" fmla="*/ 0 h 21"/>
                <a:gd name="T12" fmla="*/ 0 w 124"/>
                <a:gd name="T13" fmla="*/ 12 h 21"/>
                <a:gd name="T14" fmla="*/ 0 60000 65536"/>
                <a:gd name="T15" fmla="*/ 0 60000 65536"/>
                <a:gd name="T16" fmla="*/ 0 60000 65536"/>
                <a:gd name="T17" fmla="*/ 0 60000 65536"/>
                <a:gd name="T18" fmla="*/ 0 60000 65536"/>
                <a:gd name="T19" fmla="*/ 0 60000 65536"/>
                <a:gd name="T20" fmla="*/ 0 60000 65536"/>
                <a:gd name="T21" fmla="*/ 0 w 124"/>
                <a:gd name="T22" fmla="*/ 0 h 21"/>
                <a:gd name="T23" fmla="*/ 124 w 12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1">
                  <a:moveTo>
                    <a:pt x="0" y="12"/>
                  </a:moveTo>
                  <a:lnTo>
                    <a:pt x="1" y="12"/>
                  </a:lnTo>
                  <a:lnTo>
                    <a:pt x="124" y="21"/>
                  </a:lnTo>
                  <a:lnTo>
                    <a:pt x="124" y="9"/>
                  </a:lnTo>
                  <a:lnTo>
                    <a:pt x="1"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1" name="Freeform 361">
              <a:extLst>
                <a:ext uri="{FF2B5EF4-FFF2-40B4-BE49-F238E27FC236}">
                  <a16:creationId xmlns:a16="http://schemas.microsoft.com/office/drawing/2014/main" id="{CCB61A18-95B5-2B5B-49B4-60F600E3589A}"/>
                </a:ext>
              </a:extLst>
            </p:cNvPr>
            <p:cNvSpPr>
              <a:spLocks/>
            </p:cNvSpPr>
            <p:nvPr/>
          </p:nvSpPr>
          <p:spPr bwMode="auto">
            <a:xfrm>
              <a:off x="3279" y="3450"/>
              <a:ext cx="118" cy="37"/>
            </a:xfrm>
            <a:custGeom>
              <a:avLst/>
              <a:gdLst>
                <a:gd name="T0" fmla="*/ 0 w 118"/>
                <a:gd name="T1" fmla="*/ 12 h 37"/>
                <a:gd name="T2" fmla="*/ 1 w 118"/>
                <a:gd name="T3" fmla="*/ 12 h 37"/>
                <a:gd name="T4" fmla="*/ 116 w 118"/>
                <a:gd name="T5" fmla="*/ 37 h 37"/>
                <a:gd name="T6" fmla="*/ 118 w 118"/>
                <a:gd name="T7" fmla="*/ 25 h 37"/>
                <a:gd name="T8" fmla="*/ 4 w 118"/>
                <a:gd name="T9" fmla="*/ 0 h 37"/>
                <a:gd name="T10" fmla="*/ 5 w 118"/>
                <a:gd name="T11" fmla="*/ 0 h 37"/>
                <a:gd name="T12" fmla="*/ 0 w 118"/>
                <a:gd name="T13" fmla="*/ 12 h 37"/>
                <a:gd name="T14" fmla="*/ 0 w 118"/>
                <a:gd name="T15" fmla="*/ 12 h 37"/>
                <a:gd name="T16" fmla="*/ 1 w 118"/>
                <a:gd name="T17" fmla="*/ 12 h 37"/>
                <a:gd name="T18" fmla="*/ 0 w 118"/>
                <a:gd name="T19" fmla="*/ 12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37"/>
                <a:gd name="T32" fmla="*/ 118 w 11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37">
                  <a:moveTo>
                    <a:pt x="0" y="12"/>
                  </a:moveTo>
                  <a:lnTo>
                    <a:pt x="1" y="12"/>
                  </a:lnTo>
                  <a:lnTo>
                    <a:pt x="116" y="37"/>
                  </a:lnTo>
                  <a:lnTo>
                    <a:pt x="118" y="25"/>
                  </a:lnTo>
                  <a:lnTo>
                    <a:pt x="4" y="0"/>
                  </a:lnTo>
                  <a:lnTo>
                    <a:pt x="5" y="0"/>
                  </a:lnTo>
                  <a:lnTo>
                    <a:pt x="0" y="12"/>
                  </a:lnTo>
                  <a:lnTo>
                    <a:pt x="1"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2" name="Freeform 362">
              <a:extLst>
                <a:ext uri="{FF2B5EF4-FFF2-40B4-BE49-F238E27FC236}">
                  <a16:creationId xmlns:a16="http://schemas.microsoft.com/office/drawing/2014/main" id="{413CFAE5-F5B8-E090-8695-07D6B8AD3BE0}"/>
                </a:ext>
              </a:extLst>
            </p:cNvPr>
            <p:cNvSpPr>
              <a:spLocks/>
            </p:cNvSpPr>
            <p:nvPr/>
          </p:nvSpPr>
          <p:spPr bwMode="auto">
            <a:xfrm>
              <a:off x="3177" y="3407"/>
              <a:ext cx="107" cy="55"/>
            </a:xfrm>
            <a:custGeom>
              <a:avLst/>
              <a:gdLst>
                <a:gd name="T0" fmla="*/ 0 w 107"/>
                <a:gd name="T1" fmla="*/ 10 h 55"/>
                <a:gd name="T2" fmla="*/ 1 w 107"/>
                <a:gd name="T3" fmla="*/ 11 h 55"/>
                <a:gd name="T4" fmla="*/ 102 w 107"/>
                <a:gd name="T5" fmla="*/ 55 h 55"/>
                <a:gd name="T6" fmla="*/ 107 w 107"/>
                <a:gd name="T7" fmla="*/ 43 h 55"/>
                <a:gd name="T8" fmla="*/ 6 w 107"/>
                <a:gd name="T9" fmla="*/ 0 h 55"/>
                <a:gd name="T10" fmla="*/ 7 w 107"/>
                <a:gd name="T11" fmla="*/ 1 h 55"/>
                <a:gd name="T12" fmla="*/ 0 w 107"/>
                <a:gd name="T13" fmla="*/ 10 h 55"/>
                <a:gd name="T14" fmla="*/ 0 w 107"/>
                <a:gd name="T15" fmla="*/ 10 h 55"/>
                <a:gd name="T16" fmla="*/ 1 w 107"/>
                <a:gd name="T17" fmla="*/ 11 h 55"/>
                <a:gd name="T18" fmla="*/ 0 w 107"/>
                <a:gd name="T19" fmla="*/ 1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55"/>
                <a:gd name="T32" fmla="*/ 107 w 107"/>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55">
                  <a:moveTo>
                    <a:pt x="0" y="10"/>
                  </a:moveTo>
                  <a:lnTo>
                    <a:pt x="1" y="11"/>
                  </a:lnTo>
                  <a:lnTo>
                    <a:pt x="102" y="55"/>
                  </a:lnTo>
                  <a:lnTo>
                    <a:pt x="107" y="43"/>
                  </a:lnTo>
                  <a:lnTo>
                    <a:pt x="6" y="0"/>
                  </a:lnTo>
                  <a:lnTo>
                    <a:pt x="7" y="1"/>
                  </a:lnTo>
                  <a:lnTo>
                    <a:pt x="0" y="10"/>
                  </a:lnTo>
                  <a:lnTo>
                    <a:pt x="1" y="11"/>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3" name="Freeform 363">
              <a:extLst>
                <a:ext uri="{FF2B5EF4-FFF2-40B4-BE49-F238E27FC236}">
                  <a16:creationId xmlns:a16="http://schemas.microsoft.com/office/drawing/2014/main" id="{A28F8FB1-389F-0D4D-BED1-B601817B22F8}"/>
                </a:ext>
              </a:extLst>
            </p:cNvPr>
            <p:cNvSpPr>
              <a:spLocks/>
            </p:cNvSpPr>
            <p:nvPr/>
          </p:nvSpPr>
          <p:spPr bwMode="auto">
            <a:xfrm>
              <a:off x="3136" y="3366"/>
              <a:ext cx="48" cy="51"/>
            </a:xfrm>
            <a:custGeom>
              <a:avLst/>
              <a:gdLst>
                <a:gd name="T0" fmla="*/ 9 w 48"/>
                <a:gd name="T1" fmla="*/ 13 h 51"/>
                <a:gd name="T2" fmla="*/ 1 w 48"/>
                <a:gd name="T3" fmla="*/ 14 h 51"/>
                <a:gd name="T4" fmla="*/ 41 w 48"/>
                <a:gd name="T5" fmla="*/ 51 h 51"/>
                <a:gd name="T6" fmla="*/ 48 w 48"/>
                <a:gd name="T7" fmla="*/ 42 h 51"/>
                <a:gd name="T8" fmla="*/ 8 w 48"/>
                <a:gd name="T9" fmla="*/ 5 h 51"/>
                <a:gd name="T10" fmla="*/ 0 w 48"/>
                <a:gd name="T11" fmla="*/ 6 h 51"/>
                <a:gd name="T12" fmla="*/ 8 w 48"/>
                <a:gd name="T13" fmla="*/ 5 h 51"/>
                <a:gd name="T14" fmla="*/ 3 w 48"/>
                <a:gd name="T15" fmla="*/ 0 h 51"/>
                <a:gd name="T16" fmla="*/ 0 w 48"/>
                <a:gd name="T17" fmla="*/ 6 h 51"/>
                <a:gd name="T18" fmla="*/ 9 w 48"/>
                <a:gd name="T19" fmla="*/ 1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51"/>
                <a:gd name="T32" fmla="*/ 48 w 4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51">
                  <a:moveTo>
                    <a:pt x="9" y="13"/>
                  </a:moveTo>
                  <a:lnTo>
                    <a:pt x="1" y="14"/>
                  </a:lnTo>
                  <a:lnTo>
                    <a:pt x="41" y="51"/>
                  </a:lnTo>
                  <a:lnTo>
                    <a:pt x="48" y="42"/>
                  </a:lnTo>
                  <a:lnTo>
                    <a:pt x="8" y="5"/>
                  </a:lnTo>
                  <a:lnTo>
                    <a:pt x="0" y="6"/>
                  </a:lnTo>
                  <a:lnTo>
                    <a:pt x="8" y="5"/>
                  </a:lnTo>
                  <a:lnTo>
                    <a:pt x="3" y="0"/>
                  </a:lnTo>
                  <a:lnTo>
                    <a:pt x="0" y="6"/>
                  </a:lnTo>
                  <a:lnTo>
                    <a:pt x="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4" name="Freeform 364">
              <a:extLst>
                <a:ext uri="{FF2B5EF4-FFF2-40B4-BE49-F238E27FC236}">
                  <a16:creationId xmlns:a16="http://schemas.microsoft.com/office/drawing/2014/main" id="{FC8D35E1-A030-47B2-05C9-F00ABCCBBB56}"/>
                </a:ext>
              </a:extLst>
            </p:cNvPr>
            <p:cNvSpPr>
              <a:spLocks/>
            </p:cNvSpPr>
            <p:nvPr/>
          </p:nvSpPr>
          <p:spPr bwMode="auto">
            <a:xfrm>
              <a:off x="3069" y="3372"/>
              <a:ext cx="76" cy="115"/>
            </a:xfrm>
            <a:custGeom>
              <a:avLst/>
              <a:gdLst>
                <a:gd name="T0" fmla="*/ 9 w 76"/>
                <a:gd name="T1" fmla="*/ 115 h 115"/>
                <a:gd name="T2" fmla="*/ 9 w 76"/>
                <a:gd name="T3" fmla="*/ 115 h 115"/>
                <a:gd name="T4" fmla="*/ 76 w 76"/>
                <a:gd name="T5" fmla="*/ 7 h 115"/>
                <a:gd name="T6" fmla="*/ 67 w 76"/>
                <a:gd name="T7" fmla="*/ 0 h 115"/>
                <a:gd name="T8" fmla="*/ 0 w 76"/>
                <a:gd name="T9" fmla="*/ 108 h 115"/>
                <a:gd name="T10" fmla="*/ 0 w 76"/>
                <a:gd name="T11" fmla="*/ 108 h 115"/>
                <a:gd name="T12" fmla="*/ 9 w 76"/>
                <a:gd name="T13" fmla="*/ 115 h 115"/>
                <a:gd name="T14" fmla="*/ 0 60000 65536"/>
                <a:gd name="T15" fmla="*/ 0 60000 65536"/>
                <a:gd name="T16" fmla="*/ 0 60000 65536"/>
                <a:gd name="T17" fmla="*/ 0 60000 65536"/>
                <a:gd name="T18" fmla="*/ 0 60000 65536"/>
                <a:gd name="T19" fmla="*/ 0 60000 65536"/>
                <a:gd name="T20" fmla="*/ 0 60000 65536"/>
                <a:gd name="T21" fmla="*/ 0 w 76"/>
                <a:gd name="T22" fmla="*/ 0 h 115"/>
                <a:gd name="T23" fmla="*/ 76 w 7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115">
                  <a:moveTo>
                    <a:pt x="9" y="115"/>
                  </a:moveTo>
                  <a:lnTo>
                    <a:pt x="9" y="115"/>
                  </a:lnTo>
                  <a:lnTo>
                    <a:pt x="76" y="7"/>
                  </a:lnTo>
                  <a:lnTo>
                    <a:pt x="67" y="0"/>
                  </a:lnTo>
                  <a:lnTo>
                    <a:pt x="0" y="108"/>
                  </a:lnTo>
                  <a:lnTo>
                    <a:pt x="9"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5" name="Freeform 365">
              <a:extLst>
                <a:ext uri="{FF2B5EF4-FFF2-40B4-BE49-F238E27FC236}">
                  <a16:creationId xmlns:a16="http://schemas.microsoft.com/office/drawing/2014/main" id="{CB06CFA0-5684-DDFD-7826-9D5C1593502B}"/>
                </a:ext>
              </a:extLst>
            </p:cNvPr>
            <p:cNvSpPr>
              <a:spLocks/>
            </p:cNvSpPr>
            <p:nvPr/>
          </p:nvSpPr>
          <p:spPr bwMode="auto">
            <a:xfrm>
              <a:off x="2951" y="3480"/>
              <a:ext cx="127" cy="193"/>
            </a:xfrm>
            <a:custGeom>
              <a:avLst/>
              <a:gdLst>
                <a:gd name="T0" fmla="*/ 2 w 127"/>
                <a:gd name="T1" fmla="*/ 191 h 193"/>
                <a:gd name="T2" fmla="*/ 9 w 127"/>
                <a:gd name="T3" fmla="*/ 189 h 193"/>
                <a:gd name="T4" fmla="*/ 127 w 127"/>
                <a:gd name="T5" fmla="*/ 7 h 193"/>
                <a:gd name="T6" fmla="*/ 118 w 127"/>
                <a:gd name="T7" fmla="*/ 0 h 193"/>
                <a:gd name="T8" fmla="*/ 0 w 127"/>
                <a:gd name="T9" fmla="*/ 183 h 193"/>
                <a:gd name="T10" fmla="*/ 7 w 127"/>
                <a:gd name="T11" fmla="*/ 182 h 193"/>
                <a:gd name="T12" fmla="*/ 2 w 127"/>
                <a:gd name="T13" fmla="*/ 191 h 193"/>
                <a:gd name="T14" fmla="*/ 7 w 127"/>
                <a:gd name="T15" fmla="*/ 193 h 193"/>
                <a:gd name="T16" fmla="*/ 9 w 127"/>
                <a:gd name="T17" fmla="*/ 189 h 193"/>
                <a:gd name="T18" fmla="*/ 2 w 127"/>
                <a:gd name="T19" fmla="*/ 191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93"/>
                <a:gd name="T32" fmla="*/ 127 w 127"/>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93">
                  <a:moveTo>
                    <a:pt x="2" y="191"/>
                  </a:moveTo>
                  <a:lnTo>
                    <a:pt x="9" y="189"/>
                  </a:lnTo>
                  <a:lnTo>
                    <a:pt x="127" y="7"/>
                  </a:lnTo>
                  <a:lnTo>
                    <a:pt x="118" y="0"/>
                  </a:lnTo>
                  <a:lnTo>
                    <a:pt x="0" y="183"/>
                  </a:lnTo>
                  <a:lnTo>
                    <a:pt x="7" y="182"/>
                  </a:lnTo>
                  <a:lnTo>
                    <a:pt x="2" y="191"/>
                  </a:lnTo>
                  <a:lnTo>
                    <a:pt x="7" y="193"/>
                  </a:lnTo>
                  <a:lnTo>
                    <a:pt x="9" y="189"/>
                  </a:lnTo>
                  <a:lnTo>
                    <a:pt x="2"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6" name="Freeform 366">
              <a:extLst>
                <a:ext uri="{FF2B5EF4-FFF2-40B4-BE49-F238E27FC236}">
                  <a16:creationId xmlns:a16="http://schemas.microsoft.com/office/drawing/2014/main" id="{7A508961-8E4F-6E70-42A4-BD614315B5CA}"/>
                </a:ext>
              </a:extLst>
            </p:cNvPr>
            <p:cNvSpPr>
              <a:spLocks/>
            </p:cNvSpPr>
            <p:nvPr/>
          </p:nvSpPr>
          <p:spPr bwMode="auto">
            <a:xfrm>
              <a:off x="2904" y="3640"/>
              <a:ext cx="54" cy="31"/>
            </a:xfrm>
            <a:custGeom>
              <a:avLst/>
              <a:gdLst>
                <a:gd name="T0" fmla="*/ 4 w 54"/>
                <a:gd name="T1" fmla="*/ 1 h 31"/>
                <a:gd name="T2" fmla="*/ 6 w 54"/>
                <a:gd name="T3" fmla="*/ 9 h 31"/>
                <a:gd name="T4" fmla="*/ 49 w 54"/>
                <a:gd name="T5" fmla="*/ 31 h 31"/>
                <a:gd name="T6" fmla="*/ 54 w 54"/>
                <a:gd name="T7" fmla="*/ 22 h 31"/>
                <a:gd name="T8" fmla="*/ 10 w 54"/>
                <a:gd name="T9" fmla="*/ 0 h 31"/>
                <a:gd name="T10" fmla="*/ 13 w 54"/>
                <a:gd name="T11" fmla="*/ 8 h 31"/>
                <a:gd name="T12" fmla="*/ 4 w 54"/>
                <a:gd name="T13" fmla="*/ 1 h 31"/>
                <a:gd name="T14" fmla="*/ 0 w 54"/>
                <a:gd name="T15" fmla="*/ 7 h 31"/>
                <a:gd name="T16" fmla="*/ 6 w 54"/>
                <a:gd name="T17" fmla="*/ 9 h 31"/>
                <a:gd name="T18" fmla="*/ 4 w 54"/>
                <a:gd name="T19" fmla="*/ 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31"/>
                <a:gd name="T32" fmla="*/ 54 w 54"/>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31">
                  <a:moveTo>
                    <a:pt x="4" y="1"/>
                  </a:moveTo>
                  <a:lnTo>
                    <a:pt x="6" y="9"/>
                  </a:lnTo>
                  <a:lnTo>
                    <a:pt x="49" y="31"/>
                  </a:lnTo>
                  <a:lnTo>
                    <a:pt x="54" y="22"/>
                  </a:lnTo>
                  <a:lnTo>
                    <a:pt x="10" y="0"/>
                  </a:lnTo>
                  <a:lnTo>
                    <a:pt x="13" y="8"/>
                  </a:lnTo>
                  <a:lnTo>
                    <a:pt x="4" y="1"/>
                  </a:lnTo>
                  <a:lnTo>
                    <a:pt x="0" y="7"/>
                  </a:lnTo>
                  <a:lnTo>
                    <a:pt x="6" y="9"/>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7" name="Freeform 367">
              <a:extLst>
                <a:ext uri="{FF2B5EF4-FFF2-40B4-BE49-F238E27FC236}">
                  <a16:creationId xmlns:a16="http://schemas.microsoft.com/office/drawing/2014/main" id="{75D0D8C3-419C-A247-CAC5-C30CC5495C8B}"/>
                </a:ext>
              </a:extLst>
            </p:cNvPr>
            <p:cNvSpPr>
              <a:spLocks/>
            </p:cNvSpPr>
            <p:nvPr/>
          </p:nvSpPr>
          <p:spPr bwMode="auto">
            <a:xfrm>
              <a:off x="2908" y="3368"/>
              <a:ext cx="194" cy="280"/>
            </a:xfrm>
            <a:custGeom>
              <a:avLst/>
              <a:gdLst>
                <a:gd name="T0" fmla="*/ 185 w 194"/>
                <a:gd name="T1" fmla="*/ 0 h 280"/>
                <a:gd name="T2" fmla="*/ 185 w 194"/>
                <a:gd name="T3" fmla="*/ 0 h 280"/>
                <a:gd name="T4" fmla="*/ 0 w 194"/>
                <a:gd name="T5" fmla="*/ 273 h 280"/>
                <a:gd name="T6" fmla="*/ 9 w 194"/>
                <a:gd name="T7" fmla="*/ 280 h 280"/>
                <a:gd name="T8" fmla="*/ 194 w 194"/>
                <a:gd name="T9" fmla="*/ 7 h 280"/>
                <a:gd name="T10" fmla="*/ 194 w 194"/>
                <a:gd name="T11" fmla="*/ 7 h 280"/>
                <a:gd name="T12" fmla="*/ 185 w 194"/>
                <a:gd name="T13" fmla="*/ 0 h 280"/>
                <a:gd name="T14" fmla="*/ 0 60000 65536"/>
                <a:gd name="T15" fmla="*/ 0 60000 65536"/>
                <a:gd name="T16" fmla="*/ 0 60000 65536"/>
                <a:gd name="T17" fmla="*/ 0 60000 65536"/>
                <a:gd name="T18" fmla="*/ 0 60000 65536"/>
                <a:gd name="T19" fmla="*/ 0 60000 65536"/>
                <a:gd name="T20" fmla="*/ 0 60000 65536"/>
                <a:gd name="T21" fmla="*/ 0 w 194"/>
                <a:gd name="T22" fmla="*/ 0 h 280"/>
                <a:gd name="T23" fmla="*/ 194 w 194"/>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80">
                  <a:moveTo>
                    <a:pt x="185" y="0"/>
                  </a:moveTo>
                  <a:lnTo>
                    <a:pt x="185" y="0"/>
                  </a:lnTo>
                  <a:lnTo>
                    <a:pt x="0" y="273"/>
                  </a:lnTo>
                  <a:lnTo>
                    <a:pt x="9" y="280"/>
                  </a:lnTo>
                  <a:lnTo>
                    <a:pt x="194" y="7"/>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8" name="Freeform 368">
              <a:extLst>
                <a:ext uri="{FF2B5EF4-FFF2-40B4-BE49-F238E27FC236}">
                  <a16:creationId xmlns:a16="http://schemas.microsoft.com/office/drawing/2014/main" id="{37FFF30E-A9E6-BC28-5A53-FF3AED505CAF}"/>
                </a:ext>
              </a:extLst>
            </p:cNvPr>
            <p:cNvSpPr>
              <a:spLocks/>
            </p:cNvSpPr>
            <p:nvPr/>
          </p:nvSpPr>
          <p:spPr bwMode="auto">
            <a:xfrm>
              <a:off x="3093" y="3289"/>
              <a:ext cx="83" cy="86"/>
            </a:xfrm>
            <a:custGeom>
              <a:avLst/>
              <a:gdLst>
                <a:gd name="T0" fmla="*/ 77 w 83"/>
                <a:gd name="T1" fmla="*/ 0 h 86"/>
                <a:gd name="T2" fmla="*/ 74 w 83"/>
                <a:gd name="T3" fmla="*/ 2 h 86"/>
                <a:gd name="T4" fmla="*/ 0 w 83"/>
                <a:gd name="T5" fmla="*/ 79 h 86"/>
                <a:gd name="T6" fmla="*/ 9 w 83"/>
                <a:gd name="T7" fmla="*/ 86 h 86"/>
                <a:gd name="T8" fmla="*/ 83 w 83"/>
                <a:gd name="T9" fmla="*/ 9 h 86"/>
                <a:gd name="T10" fmla="*/ 79 w 83"/>
                <a:gd name="T11" fmla="*/ 11 h 86"/>
                <a:gd name="T12" fmla="*/ 77 w 83"/>
                <a:gd name="T13" fmla="*/ 0 h 86"/>
                <a:gd name="T14" fmla="*/ 76 w 83"/>
                <a:gd name="T15" fmla="*/ 0 h 86"/>
                <a:gd name="T16" fmla="*/ 74 w 83"/>
                <a:gd name="T17" fmla="*/ 2 h 86"/>
                <a:gd name="T18" fmla="*/ 77 w 83"/>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86"/>
                <a:gd name="T32" fmla="*/ 83 w 83"/>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86">
                  <a:moveTo>
                    <a:pt x="77" y="0"/>
                  </a:moveTo>
                  <a:lnTo>
                    <a:pt x="74" y="2"/>
                  </a:lnTo>
                  <a:lnTo>
                    <a:pt x="0" y="79"/>
                  </a:lnTo>
                  <a:lnTo>
                    <a:pt x="9" y="86"/>
                  </a:lnTo>
                  <a:lnTo>
                    <a:pt x="83" y="9"/>
                  </a:lnTo>
                  <a:lnTo>
                    <a:pt x="79" y="11"/>
                  </a:lnTo>
                  <a:lnTo>
                    <a:pt x="77" y="0"/>
                  </a:lnTo>
                  <a:lnTo>
                    <a:pt x="76" y="0"/>
                  </a:lnTo>
                  <a:lnTo>
                    <a:pt x="74" y="2"/>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 name="Freeform 369">
              <a:extLst>
                <a:ext uri="{FF2B5EF4-FFF2-40B4-BE49-F238E27FC236}">
                  <a16:creationId xmlns:a16="http://schemas.microsoft.com/office/drawing/2014/main" id="{DB21CDDB-F77B-110B-3A7E-3AC0EDE9B51C}"/>
                </a:ext>
              </a:extLst>
            </p:cNvPr>
            <p:cNvSpPr>
              <a:spLocks/>
            </p:cNvSpPr>
            <p:nvPr/>
          </p:nvSpPr>
          <p:spPr bwMode="auto">
            <a:xfrm>
              <a:off x="3170" y="3283"/>
              <a:ext cx="50" cy="17"/>
            </a:xfrm>
            <a:custGeom>
              <a:avLst/>
              <a:gdLst>
                <a:gd name="T0" fmla="*/ 39 w 50"/>
                <a:gd name="T1" fmla="*/ 5 h 17"/>
                <a:gd name="T2" fmla="*/ 43 w 50"/>
                <a:gd name="T3" fmla="*/ 0 h 17"/>
                <a:gd name="T4" fmla="*/ 0 w 50"/>
                <a:gd name="T5" fmla="*/ 6 h 17"/>
                <a:gd name="T6" fmla="*/ 2 w 50"/>
                <a:gd name="T7" fmla="*/ 17 h 17"/>
                <a:gd name="T8" fmla="*/ 45 w 50"/>
                <a:gd name="T9" fmla="*/ 12 h 17"/>
                <a:gd name="T10" fmla="*/ 50 w 50"/>
                <a:gd name="T11" fmla="*/ 7 h 17"/>
                <a:gd name="T12" fmla="*/ 45 w 50"/>
                <a:gd name="T13" fmla="*/ 12 h 17"/>
                <a:gd name="T14" fmla="*/ 49 w 50"/>
                <a:gd name="T15" fmla="*/ 10 h 17"/>
                <a:gd name="T16" fmla="*/ 50 w 50"/>
                <a:gd name="T17" fmla="*/ 7 h 17"/>
                <a:gd name="T18" fmla="*/ 39 w 50"/>
                <a:gd name="T19" fmla="*/ 5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7"/>
                <a:gd name="T32" fmla="*/ 50 w 5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7">
                  <a:moveTo>
                    <a:pt x="39" y="5"/>
                  </a:moveTo>
                  <a:lnTo>
                    <a:pt x="43" y="0"/>
                  </a:lnTo>
                  <a:lnTo>
                    <a:pt x="0" y="6"/>
                  </a:lnTo>
                  <a:lnTo>
                    <a:pt x="2" y="17"/>
                  </a:lnTo>
                  <a:lnTo>
                    <a:pt x="45" y="12"/>
                  </a:lnTo>
                  <a:lnTo>
                    <a:pt x="50" y="7"/>
                  </a:lnTo>
                  <a:lnTo>
                    <a:pt x="45" y="12"/>
                  </a:lnTo>
                  <a:lnTo>
                    <a:pt x="49" y="10"/>
                  </a:lnTo>
                  <a:lnTo>
                    <a:pt x="50" y="7"/>
                  </a:lnTo>
                  <a:lnTo>
                    <a:pt x="3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 name="Freeform 370">
              <a:extLst>
                <a:ext uri="{FF2B5EF4-FFF2-40B4-BE49-F238E27FC236}">
                  <a16:creationId xmlns:a16="http://schemas.microsoft.com/office/drawing/2014/main" id="{34596FE0-F75D-7E30-E546-B56F38DF015F}"/>
                </a:ext>
              </a:extLst>
            </p:cNvPr>
            <p:cNvSpPr>
              <a:spLocks/>
            </p:cNvSpPr>
            <p:nvPr/>
          </p:nvSpPr>
          <p:spPr bwMode="auto">
            <a:xfrm>
              <a:off x="3209" y="3230"/>
              <a:ext cx="24" cy="60"/>
            </a:xfrm>
            <a:custGeom>
              <a:avLst/>
              <a:gdLst>
                <a:gd name="T0" fmla="*/ 13 w 24"/>
                <a:gd name="T1" fmla="*/ 0 h 60"/>
                <a:gd name="T2" fmla="*/ 12 w 24"/>
                <a:gd name="T3" fmla="*/ 2 h 60"/>
                <a:gd name="T4" fmla="*/ 0 w 24"/>
                <a:gd name="T5" fmla="*/ 58 h 60"/>
                <a:gd name="T6" fmla="*/ 11 w 24"/>
                <a:gd name="T7" fmla="*/ 60 h 60"/>
                <a:gd name="T8" fmla="*/ 24 w 24"/>
                <a:gd name="T9" fmla="*/ 4 h 60"/>
                <a:gd name="T10" fmla="*/ 22 w 24"/>
                <a:gd name="T11" fmla="*/ 7 h 60"/>
                <a:gd name="T12" fmla="*/ 13 w 24"/>
                <a:gd name="T13" fmla="*/ 0 h 60"/>
                <a:gd name="T14" fmla="*/ 12 w 24"/>
                <a:gd name="T15" fmla="*/ 1 h 60"/>
                <a:gd name="T16" fmla="*/ 12 w 24"/>
                <a:gd name="T17" fmla="*/ 2 h 60"/>
                <a:gd name="T18" fmla="*/ 13 w 2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60"/>
                <a:gd name="T32" fmla="*/ 24 w 24"/>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60">
                  <a:moveTo>
                    <a:pt x="13" y="0"/>
                  </a:moveTo>
                  <a:lnTo>
                    <a:pt x="12" y="2"/>
                  </a:lnTo>
                  <a:lnTo>
                    <a:pt x="0" y="58"/>
                  </a:lnTo>
                  <a:lnTo>
                    <a:pt x="11" y="60"/>
                  </a:lnTo>
                  <a:lnTo>
                    <a:pt x="24" y="4"/>
                  </a:lnTo>
                  <a:lnTo>
                    <a:pt x="22" y="7"/>
                  </a:lnTo>
                  <a:lnTo>
                    <a:pt x="13" y="0"/>
                  </a:lnTo>
                  <a:lnTo>
                    <a:pt x="12" y="1"/>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1" name="Freeform 371">
              <a:extLst>
                <a:ext uri="{FF2B5EF4-FFF2-40B4-BE49-F238E27FC236}">
                  <a16:creationId xmlns:a16="http://schemas.microsoft.com/office/drawing/2014/main" id="{4A60E831-B8B1-4D13-7243-656A24F06E61}"/>
                </a:ext>
              </a:extLst>
            </p:cNvPr>
            <p:cNvSpPr>
              <a:spLocks/>
            </p:cNvSpPr>
            <p:nvPr/>
          </p:nvSpPr>
          <p:spPr bwMode="auto">
            <a:xfrm>
              <a:off x="3222" y="3020"/>
              <a:ext cx="182" cy="217"/>
            </a:xfrm>
            <a:custGeom>
              <a:avLst/>
              <a:gdLst>
                <a:gd name="T0" fmla="*/ 170 w 182"/>
                <a:gd name="T1" fmla="*/ 7 h 217"/>
                <a:gd name="T2" fmla="*/ 170 w 182"/>
                <a:gd name="T3" fmla="*/ 0 h 217"/>
                <a:gd name="T4" fmla="*/ 0 w 182"/>
                <a:gd name="T5" fmla="*/ 210 h 217"/>
                <a:gd name="T6" fmla="*/ 9 w 182"/>
                <a:gd name="T7" fmla="*/ 217 h 217"/>
                <a:gd name="T8" fmla="*/ 179 w 182"/>
                <a:gd name="T9" fmla="*/ 7 h 217"/>
                <a:gd name="T10" fmla="*/ 179 w 182"/>
                <a:gd name="T11" fmla="*/ 0 h 217"/>
                <a:gd name="T12" fmla="*/ 179 w 182"/>
                <a:gd name="T13" fmla="*/ 7 h 217"/>
                <a:gd name="T14" fmla="*/ 182 w 182"/>
                <a:gd name="T15" fmla="*/ 3 h 217"/>
                <a:gd name="T16" fmla="*/ 179 w 182"/>
                <a:gd name="T17" fmla="*/ 0 h 217"/>
                <a:gd name="T18" fmla="*/ 170 w 182"/>
                <a:gd name="T19" fmla="*/ 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217"/>
                <a:gd name="T32" fmla="*/ 182 w 182"/>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217">
                  <a:moveTo>
                    <a:pt x="170" y="7"/>
                  </a:moveTo>
                  <a:lnTo>
                    <a:pt x="170" y="0"/>
                  </a:lnTo>
                  <a:lnTo>
                    <a:pt x="0" y="210"/>
                  </a:lnTo>
                  <a:lnTo>
                    <a:pt x="9" y="217"/>
                  </a:lnTo>
                  <a:lnTo>
                    <a:pt x="179" y="7"/>
                  </a:lnTo>
                  <a:lnTo>
                    <a:pt x="179" y="0"/>
                  </a:lnTo>
                  <a:lnTo>
                    <a:pt x="179" y="7"/>
                  </a:lnTo>
                  <a:lnTo>
                    <a:pt x="182" y="3"/>
                  </a:lnTo>
                  <a:lnTo>
                    <a:pt x="179" y="0"/>
                  </a:lnTo>
                  <a:lnTo>
                    <a:pt x="17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2" name="Freeform 372">
              <a:extLst>
                <a:ext uri="{FF2B5EF4-FFF2-40B4-BE49-F238E27FC236}">
                  <a16:creationId xmlns:a16="http://schemas.microsoft.com/office/drawing/2014/main" id="{A59AD697-81D4-F900-E6CE-36EB5D115D4E}"/>
                </a:ext>
              </a:extLst>
            </p:cNvPr>
            <p:cNvSpPr>
              <a:spLocks/>
            </p:cNvSpPr>
            <p:nvPr/>
          </p:nvSpPr>
          <p:spPr bwMode="auto">
            <a:xfrm>
              <a:off x="3313" y="2937"/>
              <a:ext cx="88" cy="90"/>
            </a:xfrm>
            <a:custGeom>
              <a:avLst/>
              <a:gdLst>
                <a:gd name="T0" fmla="*/ 0 w 88"/>
                <a:gd name="T1" fmla="*/ 3 h 90"/>
                <a:gd name="T2" fmla="*/ 1 w 88"/>
                <a:gd name="T3" fmla="*/ 7 h 90"/>
                <a:gd name="T4" fmla="*/ 79 w 88"/>
                <a:gd name="T5" fmla="*/ 90 h 90"/>
                <a:gd name="T6" fmla="*/ 88 w 88"/>
                <a:gd name="T7" fmla="*/ 83 h 90"/>
                <a:gd name="T8" fmla="*/ 10 w 88"/>
                <a:gd name="T9" fmla="*/ 0 h 90"/>
                <a:gd name="T10" fmla="*/ 12 w 88"/>
                <a:gd name="T11" fmla="*/ 3 h 90"/>
                <a:gd name="T12" fmla="*/ 0 w 88"/>
                <a:gd name="T13" fmla="*/ 3 h 90"/>
                <a:gd name="T14" fmla="*/ 0 w 88"/>
                <a:gd name="T15" fmla="*/ 5 h 90"/>
                <a:gd name="T16" fmla="*/ 1 w 88"/>
                <a:gd name="T17" fmla="*/ 7 h 90"/>
                <a:gd name="T18" fmla="*/ 0 w 88"/>
                <a:gd name="T19" fmla="*/ 3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90"/>
                <a:gd name="T32" fmla="*/ 88 w 88"/>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90">
                  <a:moveTo>
                    <a:pt x="0" y="3"/>
                  </a:moveTo>
                  <a:lnTo>
                    <a:pt x="1" y="7"/>
                  </a:lnTo>
                  <a:lnTo>
                    <a:pt x="79" y="90"/>
                  </a:lnTo>
                  <a:lnTo>
                    <a:pt x="88" y="83"/>
                  </a:lnTo>
                  <a:lnTo>
                    <a:pt x="10" y="0"/>
                  </a:lnTo>
                  <a:lnTo>
                    <a:pt x="12" y="3"/>
                  </a:lnTo>
                  <a:lnTo>
                    <a:pt x="0" y="3"/>
                  </a:lnTo>
                  <a:lnTo>
                    <a:pt x="0" y="5"/>
                  </a:lnTo>
                  <a:lnTo>
                    <a:pt x="1" y="7"/>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3" name="Freeform 373">
              <a:extLst>
                <a:ext uri="{FF2B5EF4-FFF2-40B4-BE49-F238E27FC236}">
                  <a16:creationId xmlns:a16="http://schemas.microsoft.com/office/drawing/2014/main" id="{31C8ACDC-2B99-4668-7B61-CD68921C66A0}"/>
                </a:ext>
              </a:extLst>
            </p:cNvPr>
            <p:cNvSpPr>
              <a:spLocks/>
            </p:cNvSpPr>
            <p:nvPr/>
          </p:nvSpPr>
          <p:spPr bwMode="auto">
            <a:xfrm>
              <a:off x="3307" y="2875"/>
              <a:ext cx="18" cy="65"/>
            </a:xfrm>
            <a:custGeom>
              <a:avLst/>
              <a:gdLst>
                <a:gd name="T0" fmla="*/ 0 w 18"/>
                <a:gd name="T1" fmla="*/ 5 h 65"/>
                <a:gd name="T2" fmla="*/ 0 w 18"/>
                <a:gd name="T3" fmla="*/ 3 h 65"/>
                <a:gd name="T4" fmla="*/ 6 w 18"/>
                <a:gd name="T5" fmla="*/ 65 h 65"/>
                <a:gd name="T6" fmla="*/ 18 w 18"/>
                <a:gd name="T7" fmla="*/ 65 h 65"/>
                <a:gd name="T8" fmla="*/ 12 w 18"/>
                <a:gd name="T9" fmla="*/ 3 h 65"/>
                <a:gd name="T10" fmla="*/ 12 w 18"/>
                <a:gd name="T11" fmla="*/ 0 h 65"/>
                <a:gd name="T12" fmla="*/ 12 w 18"/>
                <a:gd name="T13" fmla="*/ 3 h 65"/>
                <a:gd name="T14" fmla="*/ 12 w 18"/>
                <a:gd name="T15" fmla="*/ 2 h 65"/>
                <a:gd name="T16" fmla="*/ 12 w 18"/>
                <a:gd name="T17" fmla="*/ 0 h 65"/>
                <a:gd name="T18" fmla="*/ 0 w 18"/>
                <a:gd name="T19" fmla="*/ 5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5"/>
                <a:gd name="T32" fmla="*/ 18 w 18"/>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5">
                  <a:moveTo>
                    <a:pt x="0" y="5"/>
                  </a:moveTo>
                  <a:lnTo>
                    <a:pt x="0" y="3"/>
                  </a:lnTo>
                  <a:lnTo>
                    <a:pt x="6" y="65"/>
                  </a:lnTo>
                  <a:lnTo>
                    <a:pt x="18" y="65"/>
                  </a:lnTo>
                  <a:lnTo>
                    <a:pt x="12" y="3"/>
                  </a:lnTo>
                  <a:lnTo>
                    <a:pt x="12" y="0"/>
                  </a:lnTo>
                  <a:lnTo>
                    <a:pt x="12" y="3"/>
                  </a:lnTo>
                  <a:lnTo>
                    <a:pt x="12" y="2"/>
                  </a:lnTo>
                  <a:lnTo>
                    <a:pt x="12"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4" name="Freeform 374">
              <a:extLst>
                <a:ext uri="{FF2B5EF4-FFF2-40B4-BE49-F238E27FC236}">
                  <a16:creationId xmlns:a16="http://schemas.microsoft.com/office/drawing/2014/main" id="{6F36D37E-D907-D7EE-E9E5-79B107C011AB}"/>
                </a:ext>
              </a:extLst>
            </p:cNvPr>
            <p:cNvSpPr>
              <a:spLocks/>
            </p:cNvSpPr>
            <p:nvPr/>
          </p:nvSpPr>
          <p:spPr bwMode="auto">
            <a:xfrm>
              <a:off x="3276" y="2798"/>
              <a:ext cx="43" cy="82"/>
            </a:xfrm>
            <a:custGeom>
              <a:avLst/>
              <a:gdLst>
                <a:gd name="T0" fmla="*/ 7 w 43"/>
                <a:gd name="T1" fmla="*/ 12 h 82"/>
                <a:gd name="T2" fmla="*/ 0 w 43"/>
                <a:gd name="T3" fmla="*/ 8 h 82"/>
                <a:gd name="T4" fmla="*/ 31 w 43"/>
                <a:gd name="T5" fmla="*/ 82 h 82"/>
                <a:gd name="T6" fmla="*/ 43 w 43"/>
                <a:gd name="T7" fmla="*/ 77 h 82"/>
                <a:gd name="T8" fmla="*/ 11 w 43"/>
                <a:gd name="T9" fmla="*/ 4 h 82"/>
                <a:gd name="T10" fmla="*/ 4 w 43"/>
                <a:gd name="T11" fmla="*/ 0 h 82"/>
                <a:gd name="T12" fmla="*/ 11 w 43"/>
                <a:gd name="T13" fmla="*/ 4 h 82"/>
                <a:gd name="T14" fmla="*/ 9 w 43"/>
                <a:gd name="T15" fmla="*/ 0 h 82"/>
                <a:gd name="T16" fmla="*/ 4 w 43"/>
                <a:gd name="T17" fmla="*/ 0 h 82"/>
                <a:gd name="T18" fmla="*/ 7 w 43"/>
                <a:gd name="T19" fmla="*/ 1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2"/>
                <a:gd name="T32" fmla="*/ 43 w 43"/>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2">
                  <a:moveTo>
                    <a:pt x="7" y="12"/>
                  </a:moveTo>
                  <a:lnTo>
                    <a:pt x="0" y="8"/>
                  </a:lnTo>
                  <a:lnTo>
                    <a:pt x="31" y="82"/>
                  </a:lnTo>
                  <a:lnTo>
                    <a:pt x="43" y="77"/>
                  </a:lnTo>
                  <a:lnTo>
                    <a:pt x="11" y="4"/>
                  </a:lnTo>
                  <a:lnTo>
                    <a:pt x="4" y="0"/>
                  </a:lnTo>
                  <a:lnTo>
                    <a:pt x="11" y="4"/>
                  </a:lnTo>
                  <a:lnTo>
                    <a:pt x="9" y="0"/>
                  </a:lnTo>
                  <a:lnTo>
                    <a:pt x="4" y="0"/>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5" name="Freeform 375">
              <a:extLst>
                <a:ext uri="{FF2B5EF4-FFF2-40B4-BE49-F238E27FC236}">
                  <a16:creationId xmlns:a16="http://schemas.microsoft.com/office/drawing/2014/main" id="{484A79F1-16F7-F68D-8451-9A1733144DD5}"/>
                </a:ext>
              </a:extLst>
            </p:cNvPr>
            <p:cNvSpPr>
              <a:spLocks/>
            </p:cNvSpPr>
            <p:nvPr/>
          </p:nvSpPr>
          <p:spPr bwMode="auto">
            <a:xfrm>
              <a:off x="3166" y="2798"/>
              <a:ext cx="117" cy="26"/>
            </a:xfrm>
            <a:custGeom>
              <a:avLst/>
              <a:gdLst>
                <a:gd name="T0" fmla="*/ 4 w 117"/>
                <a:gd name="T1" fmla="*/ 26 h 26"/>
                <a:gd name="T2" fmla="*/ 3 w 117"/>
                <a:gd name="T3" fmla="*/ 26 h 26"/>
                <a:gd name="T4" fmla="*/ 117 w 117"/>
                <a:gd name="T5" fmla="*/ 12 h 26"/>
                <a:gd name="T6" fmla="*/ 114 w 117"/>
                <a:gd name="T7" fmla="*/ 0 h 26"/>
                <a:gd name="T8" fmla="*/ 1 w 117"/>
                <a:gd name="T9" fmla="*/ 15 h 26"/>
                <a:gd name="T10" fmla="*/ 0 w 117"/>
                <a:gd name="T11" fmla="*/ 15 h 26"/>
                <a:gd name="T12" fmla="*/ 1 w 117"/>
                <a:gd name="T13" fmla="*/ 15 h 26"/>
                <a:gd name="T14" fmla="*/ 1 w 117"/>
                <a:gd name="T15" fmla="*/ 15 h 26"/>
                <a:gd name="T16" fmla="*/ 0 w 117"/>
                <a:gd name="T17" fmla="*/ 15 h 26"/>
                <a:gd name="T18" fmla="*/ 4 w 117"/>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
                <a:gd name="T32" fmla="*/ 117 w 117"/>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
                  <a:moveTo>
                    <a:pt x="4" y="26"/>
                  </a:moveTo>
                  <a:lnTo>
                    <a:pt x="3" y="26"/>
                  </a:lnTo>
                  <a:lnTo>
                    <a:pt x="117" y="12"/>
                  </a:lnTo>
                  <a:lnTo>
                    <a:pt x="114" y="0"/>
                  </a:lnTo>
                  <a:lnTo>
                    <a:pt x="1" y="15"/>
                  </a:lnTo>
                  <a:lnTo>
                    <a:pt x="0" y="15"/>
                  </a:lnTo>
                  <a:lnTo>
                    <a:pt x="1" y="15"/>
                  </a:lnTo>
                  <a:lnTo>
                    <a:pt x="0" y="15"/>
                  </a:lnTo>
                  <a:lnTo>
                    <a:pt x="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6" name="Freeform 376">
              <a:extLst>
                <a:ext uri="{FF2B5EF4-FFF2-40B4-BE49-F238E27FC236}">
                  <a16:creationId xmlns:a16="http://schemas.microsoft.com/office/drawing/2014/main" id="{7F5DF0A0-2AAC-604E-DBC9-F05A7DF07A06}"/>
                </a:ext>
              </a:extLst>
            </p:cNvPr>
            <p:cNvSpPr>
              <a:spLocks/>
            </p:cNvSpPr>
            <p:nvPr/>
          </p:nvSpPr>
          <p:spPr bwMode="auto">
            <a:xfrm>
              <a:off x="3052" y="2813"/>
              <a:ext cx="118" cy="52"/>
            </a:xfrm>
            <a:custGeom>
              <a:avLst/>
              <a:gdLst>
                <a:gd name="T0" fmla="*/ 4 w 118"/>
                <a:gd name="T1" fmla="*/ 52 h 52"/>
                <a:gd name="T2" fmla="*/ 4 w 118"/>
                <a:gd name="T3" fmla="*/ 52 h 52"/>
                <a:gd name="T4" fmla="*/ 118 w 118"/>
                <a:gd name="T5" fmla="*/ 11 h 52"/>
                <a:gd name="T6" fmla="*/ 114 w 118"/>
                <a:gd name="T7" fmla="*/ 0 h 52"/>
                <a:gd name="T8" fmla="*/ 0 w 118"/>
                <a:gd name="T9" fmla="*/ 41 h 52"/>
                <a:gd name="T10" fmla="*/ 0 w 118"/>
                <a:gd name="T11" fmla="*/ 41 h 52"/>
                <a:gd name="T12" fmla="*/ 4 w 118"/>
                <a:gd name="T13" fmla="*/ 52 h 52"/>
                <a:gd name="T14" fmla="*/ 0 60000 65536"/>
                <a:gd name="T15" fmla="*/ 0 60000 65536"/>
                <a:gd name="T16" fmla="*/ 0 60000 65536"/>
                <a:gd name="T17" fmla="*/ 0 60000 65536"/>
                <a:gd name="T18" fmla="*/ 0 60000 65536"/>
                <a:gd name="T19" fmla="*/ 0 60000 65536"/>
                <a:gd name="T20" fmla="*/ 0 60000 65536"/>
                <a:gd name="T21" fmla="*/ 0 w 118"/>
                <a:gd name="T22" fmla="*/ 0 h 52"/>
                <a:gd name="T23" fmla="*/ 118 w 11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52">
                  <a:moveTo>
                    <a:pt x="4" y="52"/>
                  </a:moveTo>
                  <a:lnTo>
                    <a:pt x="4" y="52"/>
                  </a:lnTo>
                  <a:lnTo>
                    <a:pt x="118" y="11"/>
                  </a:lnTo>
                  <a:lnTo>
                    <a:pt x="114" y="0"/>
                  </a:lnTo>
                  <a:lnTo>
                    <a:pt x="0" y="41"/>
                  </a:lnTo>
                  <a:lnTo>
                    <a:pt x="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7" name="Freeform 377">
              <a:extLst>
                <a:ext uri="{FF2B5EF4-FFF2-40B4-BE49-F238E27FC236}">
                  <a16:creationId xmlns:a16="http://schemas.microsoft.com/office/drawing/2014/main" id="{C62F897F-DAF7-25FD-4151-1AC7AFA3A915}"/>
                </a:ext>
              </a:extLst>
            </p:cNvPr>
            <p:cNvSpPr>
              <a:spLocks/>
            </p:cNvSpPr>
            <p:nvPr/>
          </p:nvSpPr>
          <p:spPr bwMode="auto">
            <a:xfrm>
              <a:off x="2913" y="2854"/>
              <a:ext cx="143" cy="76"/>
            </a:xfrm>
            <a:custGeom>
              <a:avLst/>
              <a:gdLst>
                <a:gd name="T0" fmla="*/ 5 w 143"/>
                <a:gd name="T1" fmla="*/ 75 h 76"/>
                <a:gd name="T2" fmla="*/ 5 w 143"/>
                <a:gd name="T3" fmla="*/ 76 h 76"/>
                <a:gd name="T4" fmla="*/ 143 w 143"/>
                <a:gd name="T5" fmla="*/ 11 h 76"/>
                <a:gd name="T6" fmla="*/ 139 w 143"/>
                <a:gd name="T7" fmla="*/ 0 h 76"/>
                <a:gd name="T8" fmla="*/ 0 w 143"/>
                <a:gd name="T9" fmla="*/ 65 h 76"/>
                <a:gd name="T10" fmla="*/ 0 w 143"/>
                <a:gd name="T11" fmla="*/ 66 h 76"/>
                <a:gd name="T12" fmla="*/ 5 w 143"/>
                <a:gd name="T13" fmla="*/ 75 h 76"/>
                <a:gd name="T14" fmla="*/ 0 60000 65536"/>
                <a:gd name="T15" fmla="*/ 0 60000 65536"/>
                <a:gd name="T16" fmla="*/ 0 60000 65536"/>
                <a:gd name="T17" fmla="*/ 0 60000 65536"/>
                <a:gd name="T18" fmla="*/ 0 60000 65536"/>
                <a:gd name="T19" fmla="*/ 0 60000 65536"/>
                <a:gd name="T20" fmla="*/ 0 60000 65536"/>
                <a:gd name="T21" fmla="*/ 0 w 143"/>
                <a:gd name="T22" fmla="*/ 0 h 76"/>
                <a:gd name="T23" fmla="*/ 143 w 14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76">
                  <a:moveTo>
                    <a:pt x="5" y="75"/>
                  </a:moveTo>
                  <a:lnTo>
                    <a:pt x="5" y="76"/>
                  </a:lnTo>
                  <a:lnTo>
                    <a:pt x="143" y="11"/>
                  </a:lnTo>
                  <a:lnTo>
                    <a:pt x="139" y="0"/>
                  </a:lnTo>
                  <a:lnTo>
                    <a:pt x="0" y="65"/>
                  </a:lnTo>
                  <a:lnTo>
                    <a:pt x="0" y="66"/>
                  </a:lnTo>
                  <a:lnTo>
                    <a:pt x="5"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8" name="Freeform 378">
              <a:extLst>
                <a:ext uri="{FF2B5EF4-FFF2-40B4-BE49-F238E27FC236}">
                  <a16:creationId xmlns:a16="http://schemas.microsoft.com/office/drawing/2014/main" id="{DFDA082F-38E6-BA79-1DD9-DD80EA3E769D}"/>
                </a:ext>
              </a:extLst>
            </p:cNvPr>
            <p:cNvSpPr>
              <a:spLocks/>
            </p:cNvSpPr>
            <p:nvPr/>
          </p:nvSpPr>
          <p:spPr bwMode="auto">
            <a:xfrm>
              <a:off x="2827" y="2920"/>
              <a:ext cx="91" cy="60"/>
            </a:xfrm>
            <a:custGeom>
              <a:avLst/>
              <a:gdLst>
                <a:gd name="T0" fmla="*/ 1 w 91"/>
                <a:gd name="T1" fmla="*/ 60 h 60"/>
                <a:gd name="T2" fmla="*/ 5 w 91"/>
                <a:gd name="T3" fmla="*/ 59 h 60"/>
                <a:gd name="T4" fmla="*/ 91 w 91"/>
                <a:gd name="T5" fmla="*/ 9 h 60"/>
                <a:gd name="T6" fmla="*/ 86 w 91"/>
                <a:gd name="T7" fmla="*/ 0 h 60"/>
                <a:gd name="T8" fmla="*/ 0 w 91"/>
                <a:gd name="T9" fmla="*/ 50 h 60"/>
                <a:gd name="T10" fmla="*/ 3 w 91"/>
                <a:gd name="T11" fmla="*/ 49 h 60"/>
                <a:gd name="T12" fmla="*/ 1 w 91"/>
                <a:gd name="T13" fmla="*/ 60 h 60"/>
                <a:gd name="T14" fmla="*/ 3 w 91"/>
                <a:gd name="T15" fmla="*/ 60 h 60"/>
                <a:gd name="T16" fmla="*/ 5 w 91"/>
                <a:gd name="T17" fmla="*/ 59 h 60"/>
                <a:gd name="T18" fmla="*/ 1 w 91"/>
                <a:gd name="T19" fmla="*/ 6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60"/>
                <a:gd name="T32" fmla="*/ 91 w 91"/>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60">
                  <a:moveTo>
                    <a:pt x="1" y="60"/>
                  </a:moveTo>
                  <a:lnTo>
                    <a:pt x="5" y="59"/>
                  </a:lnTo>
                  <a:lnTo>
                    <a:pt x="91" y="9"/>
                  </a:lnTo>
                  <a:lnTo>
                    <a:pt x="86" y="0"/>
                  </a:lnTo>
                  <a:lnTo>
                    <a:pt x="0" y="50"/>
                  </a:lnTo>
                  <a:lnTo>
                    <a:pt x="3" y="49"/>
                  </a:lnTo>
                  <a:lnTo>
                    <a:pt x="1" y="60"/>
                  </a:lnTo>
                  <a:lnTo>
                    <a:pt x="3" y="60"/>
                  </a:lnTo>
                  <a:lnTo>
                    <a:pt x="5" y="59"/>
                  </a:lnTo>
                  <a:lnTo>
                    <a:pt x="1"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9" name="Freeform 379">
              <a:extLst>
                <a:ext uri="{FF2B5EF4-FFF2-40B4-BE49-F238E27FC236}">
                  <a16:creationId xmlns:a16="http://schemas.microsoft.com/office/drawing/2014/main" id="{144BA14D-0331-0B0C-FB9F-8E54169AFC98}"/>
                </a:ext>
              </a:extLst>
            </p:cNvPr>
            <p:cNvSpPr>
              <a:spLocks/>
            </p:cNvSpPr>
            <p:nvPr/>
          </p:nvSpPr>
          <p:spPr bwMode="auto">
            <a:xfrm>
              <a:off x="2712" y="2944"/>
              <a:ext cx="118" cy="36"/>
            </a:xfrm>
            <a:custGeom>
              <a:avLst/>
              <a:gdLst>
                <a:gd name="T0" fmla="*/ 7 w 118"/>
                <a:gd name="T1" fmla="*/ 10 h 36"/>
                <a:gd name="T2" fmla="*/ 3 w 118"/>
                <a:gd name="T3" fmla="*/ 11 h 36"/>
                <a:gd name="T4" fmla="*/ 116 w 118"/>
                <a:gd name="T5" fmla="*/ 36 h 36"/>
                <a:gd name="T6" fmla="*/ 118 w 118"/>
                <a:gd name="T7" fmla="*/ 25 h 36"/>
                <a:gd name="T8" fmla="*/ 5 w 118"/>
                <a:gd name="T9" fmla="*/ 0 h 36"/>
                <a:gd name="T10" fmla="*/ 0 w 118"/>
                <a:gd name="T11" fmla="*/ 1 h 36"/>
                <a:gd name="T12" fmla="*/ 5 w 118"/>
                <a:gd name="T13" fmla="*/ 0 h 36"/>
                <a:gd name="T14" fmla="*/ 1 w 118"/>
                <a:gd name="T15" fmla="*/ 0 h 36"/>
                <a:gd name="T16" fmla="*/ 0 w 118"/>
                <a:gd name="T17" fmla="*/ 1 h 36"/>
                <a:gd name="T18" fmla="*/ 7 w 118"/>
                <a:gd name="T19" fmla="*/ 1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36"/>
                <a:gd name="T32" fmla="*/ 118 w 11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36">
                  <a:moveTo>
                    <a:pt x="7" y="10"/>
                  </a:moveTo>
                  <a:lnTo>
                    <a:pt x="3" y="11"/>
                  </a:lnTo>
                  <a:lnTo>
                    <a:pt x="116" y="36"/>
                  </a:lnTo>
                  <a:lnTo>
                    <a:pt x="118" y="25"/>
                  </a:lnTo>
                  <a:lnTo>
                    <a:pt x="5" y="0"/>
                  </a:lnTo>
                  <a:lnTo>
                    <a:pt x="0" y="1"/>
                  </a:lnTo>
                  <a:lnTo>
                    <a:pt x="5" y="0"/>
                  </a:lnTo>
                  <a:lnTo>
                    <a:pt x="1" y="0"/>
                  </a:lnTo>
                  <a:lnTo>
                    <a:pt x="0" y="1"/>
                  </a:lnTo>
                  <a:lnTo>
                    <a:pt x="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0" name="Freeform 380">
              <a:extLst>
                <a:ext uri="{FF2B5EF4-FFF2-40B4-BE49-F238E27FC236}">
                  <a16:creationId xmlns:a16="http://schemas.microsoft.com/office/drawing/2014/main" id="{47CA669D-ECFE-E3E5-9860-557222E964CD}"/>
                </a:ext>
              </a:extLst>
            </p:cNvPr>
            <p:cNvSpPr>
              <a:spLocks/>
            </p:cNvSpPr>
            <p:nvPr/>
          </p:nvSpPr>
          <p:spPr bwMode="auto">
            <a:xfrm>
              <a:off x="2551" y="2945"/>
              <a:ext cx="168" cy="163"/>
            </a:xfrm>
            <a:custGeom>
              <a:avLst/>
              <a:gdLst>
                <a:gd name="T0" fmla="*/ 9 w 168"/>
                <a:gd name="T1" fmla="*/ 162 h 163"/>
                <a:gd name="T2" fmla="*/ 8 w 168"/>
                <a:gd name="T3" fmla="*/ 163 h 163"/>
                <a:gd name="T4" fmla="*/ 168 w 168"/>
                <a:gd name="T5" fmla="*/ 9 h 163"/>
                <a:gd name="T6" fmla="*/ 161 w 168"/>
                <a:gd name="T7" fmla="*/ 0 h 163"/>
                <a:gd name="T8" fmla="*/ 1 w 168"/>
                <a:gd name="T9" fmla="*/ 154 h 163"/>
                <a:gd name="T10" fmla="*/ 0 w 168"/>
                <a:gd name="T11" fmla="*/ 155 h 163"/>
                <a:gd name="T12" fmla="*/ 9 w 168"/>
                <a:gd name="T13" fmla="*/ 162 h 163"/>
                <a:gd name="T14" fmla="*/ 0 60000 65536"/>
                <a:gd name="T15" fmla="*/ 0 60000 65536"/>
                <a:gd name="T16" fmla="*/ 0 60000 65536"/>
                <a:gd name="T17" fmla="*/ 0 60000 65536"/>
                <a:gd name="T18" fmla="*/ 0 60000 65536"/>
                <a:gd name="T19" fmla="*/ 0 60000 65536"/>
                <a:gd name="T20" fmla="*/ 0 60000 65536"/>
                <a:gd name="T21" fmla="*/ 0 w 168"/>
                <a:gd name="T22" fmla="*/ 0 h 163"/>
                <a:gd name="T23" fmla="*/ 168 w 168"/>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63">
                  <a:moveTo>
                    <a:pt x="9" y="162"/>
                  </a:moveTo>
                  <a:lnTo>
                    <a:pt x="8" y="163"/>
                  </a:lnTo>
                  <a:lnTo>
                    <a:pt x="168" y="9"/>
                  </a:lnTo>
                  <a:lnTo>
                    <a:pt x="161" y="0"/>
                  </a:lnTo>
                  <a:lnTo>
                    <a:pt x="1" y="154"/>
                  </a:lnTo>
                  <a:lnTo>
                    <a:pt x="0" y="155"/>
                  </a:lnTo>
                  <a:lnTo>
                    <a:pt x="9"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1" name="Freeform 381">
              <a:extLst>
                <a:ext uri="{FF2B5EF4-FFF2-40B4-BE49-F238E27FC236}">
                  <a16:creationId xmlns:a16="http://schemas.microsoft.com/office/drawing/2014/main" id="{82110F83-6366-72AD-EF00-DF5A4A5BFA92}"/>
                </a:ext>
              </a:extLst>
            </p:cNvPr>
            <p:cNvSpPr>
              <a:spLocks/>
            </p:cNvSpPr>
            <p:nvPr/>
          </p:nvSpPr>
          <p:spPr bwMode="auto">
            <a:xfrm>
              <a:off x="2382" y="3100"/>
              <a:ext cx="178" cy="215"/>
            </a:xfrm>
            <a:custGeom>
              <a:avLst/>
              <a:gdLst>
                <a:gd name="T0" fmla="*/ 11 w 178"/>
                <a:gd name="T1" fmla="*/ 206 h 215"/>
                <a:gd name="T2" fmla="*/ 12 w 178"/>
                <a:gd name="T3" fmla="*/ 214 h 215"/>
                <a:gd name="T4" fmla="*/ 178 w 178"/>
                <a:gd name="T5" fmla="*/ 7 h 215"/>
                <a:gd name="T6" fmla="*/ 169 w 178"/>
                <a:gd name="T7" fmla="*/ 0 h 215"/>
                <a:gd name="T8" fmla="*/ 3 w 178"/>
                <a:gd name="T9" fmla="*/ 207 h 215"/>
                <a:gd name="T10" fmla="*/ 4 w 178"/>
                <a:gd name="T11" fmla="*/ 215 h 215"/>
                <a:gd name="T12" fmla="*/ 3 w 178"/>
                <a:gd name="T13" fmla="*/ 207 h 215"/>
                <a:gd name="T14" fmla="*/ 0 w 178"/>
                <a:gd name="T15" fmla="*/ 212 h 215"/>
                <a:gd name="T16" fmla="*/ 4 w 178"/>
                <a:gd name="T17" fmla="*/ 215 h 215"/>
                <a:gd name="T18" fmla="*/ 11 w 178"/>
                <a:gd name="T19" fmla="*/ 206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215"/>
                <a:gd name="T32" fmla="*/ 178 w 178"/>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215">
                  <a:moveTo>
                    <a:pt x="11" y="206"/>
                  </a:moveTo>
                  <a:lnTo>
                    <a:pt x="12" y="214"/>
                  </a:lnTo>
                  <a:lnTo>
                    <a:pt x="178" y="7"/>
                  </a:lnTo>
                  <a:lnTo>
                    <a:pt x="169" y="0"/>
                  </a:lnTo>
                  <a:lnTo>
                    <a:pt x="3" y="207"/>
                  </a:lnTo>
                  <a:lnTo>
                    <a:pt x="4" y="215"/>
                  </a:lnTo>
                  <a:lnTo>
                    <a:pt x="3" y="207"/>
                  </a:lnTo>
                  <a:lnTo>
                    <a:pt x="0" y="212"/>
                  </a:lnTo>
                  <a:lnTo>
                    <a:pt x="4" y="215"/>
                  </a:lnTo>
                  <a:lnTo>
                    <a:pt x="11" y="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2" name="Freeform 382">
              <a:extLst>
                <a:ext uri="{FF2B5EF4-FFF2-40B4-BE49-F238E27FC236}">
                  <a16:creationId xmlns:a16="http://schemas.microsoft.com/office/drawing/2014/main" id="{91CA5598-FAA9-1F9E-1C59-5E60CA5E9F17}"/>
                </a:ext>
              </a:extLst>
            </p:cNvPr>
            <p:cNvSpPr>
              <a:spLocks/>
            </p:cNvSpPr>
            <p:nvPr/>
          </p:nvSpPr>
          <p:spPr bwMode="auto">
            <a:xfrm>
              <a:off x="2386" y="3306"/>
              <a:ext cx="84" cy="77"/>
            </a:xfrm>
            <a:custGeom>
              <a:avLst/>
              <a:gdLst>
                <a:gd name="T0" fmla="*/ 82 w 84"/>
                <a:gd name="T1" fmla="*/ 76 h 77"/>
                <a:gd name="T2" fmla="*/ 81 w 84"/>
                <a:gd name="T3" fmla="*/ 68 h 77"/>
                <a:gd name="T4" fmla="*/ 7 w 84"/>
                <a:gd name="T5" fmla="*/ 0 h 77"/>
                <a:gd name="T6" fmla="*/ 0 w 84"/>
                <a:gd name="T7" fmla="*/ 9 h 77"/>
                <a:gd name="T8" fmla="*/ 74 w 84"/>
                <a:gd name="T9" fmla="*/ 77 h 77"/>
                <a:gd name="T10" fmla="*/ 73 w 84"/>
                <a:gd name="T11" fmla="*/ 69 h 77"/>
                <a:gd name="T12" fmla="*/ 82 w 84"/>
                <a:gd name="T13" fmla="*/ 76 h 77"/>
                <a:gd name="T14" fmla="*/ 84 w 84"/>
                <a:gd name="T15" fmla="*/ 72 h 77"/>
                <a:gd name="T16" fmla="*/ 81 w 84"/>
                <a:gd name="T17" fmla="*/ 68 h 77"/>
                <a:gd name="T18" fmla="*/ 82 w 84"/>
                <a:gd name="T19" fmla="*/ 76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77"/>
                <a:gd name="T32" fmla="*/ 84 w 8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77">
                  <a:moveTo>
                    <a:pt x="82" y="76"/>
                  </a:moveTo>
                  <a:lnTo>
                    <a:pt x="81" y="68"/>
                  </a:lnTo>
                  <a:lnTo>
                    <a:pt x="7" y="0"/>
                  </a:lnTo>
                  <a:lnTo>
                    <a:pt x="0" y="9"/>
                  </a:lnTo>
                  <a:lnTo>
                    <a:pt x="74" y="77"/>
                  </a:lnTo>
                  <a:lnTo>
                    <a:pt x="73" y="69"/>
                  </a:lnTo>
                  <a:lnTo>
                    <a:pt x="82" y="76"/>
                  </a:lnTo>
                  <a:lnTo>
                    <a:pt x="84" y="72"/>
                  </a:lnTo>
                  <a:lnTo>
                    <a:pt x="81" y="68"/>
                  </a:lnTo>
                  <a:lnTo>
                    <a:pt x="82"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3" name="Freeform 383">
              <a:extLst>
                <a:ext uri="{FF2B5EF4-FFF2-40B4-BE49-F238E27FC236}">
                  <a16:creationId xmlns:a16="http://schemas.microsoft.com/office/drawing/2014/main" id="{B0560E35-900E-0518-1D7F-8087548106D6}"/>
                </a:ext>
              </a:extLst>
            </p:cNvPr>
            <p:cNvSpPr>
              <a:spLocks/>
            </p:cNvSpPr>
            <p:nvPr/>
          </p:nvSpPr>
          <p:spPr bwMode="auto">
            <a:xfrm>
              <a:off x="2441" y="3375"/>
              <a:ext cx="27" cy="43"/>
            </a:xfrm>
            <a:custGeom>
              <a:avLst/>
              <a:gdLst>
                <a:gd name="T0" fmla="*/ 0 w 27"/>
                <a:gd name="T1" fmla="*/ 39 h 43"/>
                <a:gd name="T2" fmla="*/ 9 w 27"/>
                <a:gd name="T3" fmla="*/ 38 h 43"/>
                <a:gd name="T4" fmla="*/ 27 w 27"/>
                <a:gd name="T5" fmla="*/ 7 h 43"/>
                <a:gd name="T6" fmla="*/ 18 w 27"/>
                <a:gd name="T7" fmla="*/ 0 h 43"/>
                <a:gd name="T8" fmla="*/ 0 w 27"/>
                <a:gd name="T9" fmla="*/ 31 h 43"/>
                <a:gd name="T10" fmla="*/ 9 w 27"/>
                <a:gd name="T11" fmla="*/ 30 h 43"/>
                <a:gd name="T12" fmla="*/ 0 w 27"/>
                <a:gd name="T13" fmla="*/ 39 h 43"/>
                <a:gd name="T14" fmla="*/ 5 w 27"/>
                <a:gd name="T15" fmla="*/ 43 h 43"/>
                <a:gd name="T16" fmla="*/ 9 w 27"/>
                <a:gd name="T17" fmla="*/ 38 h 43"/>
                <a:gd name="T18" fmla="*/ 0 w 27"/>
                <a:gd name="T19" fmla="*/ 39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3"/>
                <a:gd name="T32" fmla="*/ 27 w 2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3">
                  <a:moveTo>
                    <a:pt x="0" y="39"/>
                  </a:moveTo>
                  <a:lnTo>
                    <a:pt x="9" y="38"/>
                  </a:lnTo>
                  <a:lnTo>
                    <a:pt x="27" y="7"/>
                  </a:lnTo>
                  <a:lnTo>
                    <a:pt x="18" y="0"/>
                  </a:lnTo>
                  <a:lnTo>
                    <a:pt x="0" y="31"/>
                  </a:lnTo>
                  <a:lnTo>
                    <a:pt x="9" y="30"/>
                  </a:lnTo>
                  <a:lnTo>
                    <a:pt x="0" y="39"/>
                  </a:lnTo>
                  <a:lnTo>
                    <a:pt x="5" y="43"/>
                  </a:lnTo>
                  <a:lnTo>
                    <a:pt x="9" y="38"/>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4" name="Freeform 384">
              <a:extLst>
                <a:ext uri="{FF2B5EF4-FFF2-40B4-BE49-F238E27FC236}">
                  <a16:creationId xmlns:a16="http://schemas.microsoft.com/office/drawing/2014/main" id="{2A2A2868-BA45-654B-A04D-0382A6DB721A}"/>
                </a:ext>
              </a:extLst>
            </p:cNvPr>
            <p:cNvSpPr>
              <a:spLocks/>
            </p:cNvSpPr>
            <p:nvPr/>
          </p:nvSpPr>
          <p:spPr bwMode="auto">
            <a:xfrm>
              <a:off x="2367" y="3326"/>
              <a:ext cx="83" cy="88"/>
            </a:xfrm>
            <a:custGeom>
              <a:avLst/>
              <a:gdLst>
                <a:gd name="T0" fmla="*/ 9 w 83"/>
                <a:gd name="T1" fmla="*/ 13 h 88"/>
                <a:gd name="T2" fmla="*/ 0 w 83"/>
                <a:gd name="T3" fmla="*/ 14 h 88"/>
                <a:gd name="T4" fmla="*/ 74 w 83"/>
                <a:gd name="T5" fmla="*/ 88 h 88"/>
                <a:gd name="T6" fmla="*/ 83 w 83"/>
                <a:gd name="T7" fmla="*/ 79 h 88"/>
                <a:gd name="T8" fmla="*/ 9 w 83"/>
                <a:gd name="T9" fmla="*/ 5 h 88"/>
                <a:gd name="T10" fmla="*/ 0 w 83"/>
                <a:gd name="T11" fmla="*/ 6 h 88"/>
                <a:gd name="T12" fmla="*/ 9 w 83"/>
                <a:gd name="T13" fmla="*/ 5 h 88"/>
                <a:gd name="T14" fmla="*/ 3 w 83"/>
                <a:gd name="T15" fmla="*/ 0 h 88"/>
                <a:gd name="T16" fmla="*/ 0 w 83"/>
                <a:gd name="T17" fmla="*/ 6 h 88"/>
                <a:gd name="T18" fmla="*/ 9 w 83"/>
                <a:gd name="T19" fmla="*/ 13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88"/>
                <a:gd name="T32" fmla="*/ 83 w 83"/>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88">
                  <a:moveTo>
                    <a:pt x="9" y="13"/>
                  </a:moveTo>
                  <a:lnTo>
                    <a:pt x="0" y="14"/>
                  </a:lnTo>
                  <a:lnTo>
                    <a:pt x="74" y="88"/>
                  </a:lnTo>
                  <a:lnTo>
                    <a:pt x="83" y="79"/>
                  </a:lnTo>
                  <a:lnTo>
                    <a:pt x="9" y="5"/>
                  </a:lnTo>
                  <a:lnTo>
                    <a:pt x="0" y="6"/>
                  </a:lnTo>
                  <a:lnTo>
                    <a:pt x="9" y="5"/>
                  </a:lnTo>
                  <a:lnTo>
                    <a:pt x="3" y="0"/>
                  </a:lnTo>
                  <a:lnTo>
                    <a:pt x="0" y="6"/>
                  </a:lnTo>
                  <a:lnTo>
                    <a:pt x="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5" name="Freeform 385">
              <a:extLst>
                <a:ext uri="{FF2B5EF4-FFF2-40B4-BE49-F238E27FC236}">
                  <a16:creationId xmlns:a16="http://schemas.microsoft.com/office/drawing/2014/main" id="{EBD7A438-27D6-CEA7-C534-FDA2D63E8218}"/>
                </a:ext>
              </a:extLst>
            </p:cNvPr>
            <p:cNvSpPr>
              <a:spLocks/>
            </p:cNvSpPr>
            <p:nvPr/>
          </p:nvSpPr>
          <p:spPr bwMode="auto">
            <a:xfrm>
              <a:off x="2262" y="3332"/>
              <a:ext cx="114" cy="158"/>
            </a:xfrm>
            <a:custGeom>
              <a:avLst/>
              <a:gdLst>
                <a:gd name="T0" fmla="*/ 10 w 114"/>
                <a:gd name="T1" fmla="*/ 158 h 158"/>
                <a:gd name="T2" fmla="*/ 10 w 114"/>
                <a:gd name="T3" fmla="*/ 158 h 158"/>
                <a:gd name="T4" fmla="*/ 114 w 114"/>
                <a:gd name="T5" fmla="*/ 7 h 158"/>
                <a:gd name="T6" fmla="*/ 105 w 114"/>
                <a:gd name="T7" fmla="*/ 0 h 158"/>
                <a:gd name="T8" fmla="*/ 0 w 114"/>
                <a:gd name="T9" fmla="*/ 151 h 158"/>
                <a:gd name="T10" fmla="*/ 0 w 114"/>
                <a:gd name="T11" fmla="*/ 151 h 158"/>
                <a:gd name="T12" fmla="*/ 10 w 114"/>
                <a:gd name="T13" fmla="*/ 158 h 158"/>
                <a:gd name="T14" fmla="*/ 0 60000 65536"/>
                <a:gd name="T15" fmla="*/ 0 60000 65536"/>
                <a:gd name="T16" fmla="*/ 0 60000 65536"/>
                <a:gd name="T17" fmla="*/ 0 60000 65536"/>
                <a:gd name="T18" fmla="*/ 0 60000 65536"/>
                <a:gd name="T19" fmla="*/ 0 60000 65536"/>
                <a:gd name="T20" fmla="*/ 0 60000 65536"/>
                <a:gd name="T21" fmla="*/ 0 w 114"/>
                <a:gd name="T22" fmla="*/ 0 h 158"/>
                <a:gd name="T23" fmla="*/ 114 w 114"/>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58">
                  <a:moveTo>
                    <a:pt x="10" y="158"/>
                  </a:moveTo>
                  <a:lnTo>
                    <a:pt x="10" y="158"/>
                  </a:lnTo>
                  <a:lnTo>
                    <a:pt x="114" y="7"/>
                  </a:lnTo>
                  <a:lnTo>
                    <a:pt x="105" y="0"/>
                  </a:lnTo>
                  <a:lnTo>
                    <a:pt x="0" y="151"/>
                  </a:lnTo>
                  <a:lnTo>
                    <a:pt x="1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6" name="Freeform 386">
              <a:extLst>
                <a:ext uri="{FF2B5EF4-FFF2-40B4-BE49-F238E27FC236}">
                  <a16:creationId xmlns:a16="http://schemas.microsoft.com/office/drawing/2014/main" id="{DFF6B0BC-8554-C416-F4B8-E4C8DF5351FD}"/>
                </a:ext>
              </a:extLst>
            </p:cNvPr>
            <p:cNvSpPr>
              <a:spLocks/>
            </p:cNvSpPr>
            <p:nvPr/>
          </p:nvSpPr>
          <p:spPr bwMode="auto">
            <a:xfrm>
              <a:off x="2213" y="3483"/>
              <a:ext cx="59" cy="77"/>
            </a:xfrm>
            <a:custGeom>
              <a:avLst/>
              <a:gdLst>
                <a:gd name="T0" fmla="*/ 9 w 59"/>
                <a:gd name="T1" fmla="*/ 76 h 77"/>
                <a:gd name="T2" fmla="*/ 9 w 59"/>
                <a:gd name="T3" fmla="*/ 77 h 77"/>
                <a:gd name="T4" fmla="*/ 59 w 59"/>
                <a:gd name="T5" fmla="*/ 7 h 77"/>
                <a:gd name="T6" fmla="*/ 49 w 59"/>
                <a:gd name="T7" fmla="*/ 0 h 77"/>
                <a:gd name="T8" fmla="*/ 0 w 59"/>
                <a:gd name="T9" fmla="*/ 71 h 77"/>
                <a:gd name="T10" fmla="*/ 0 w 59"/>
                <a:gd name="T11" fmla="*/ 72 h 77"/>
                <a:gd name="T12" fmla="*/ 9 w 59"/>
                <a:gd name="T13" fmla="*/ 76 h 77"/>
                <a:gd name="T14" fmla="*/ 0 60000 65536"/>
                <a:gd name="T15" fmla="*/ 0 60000 65536"/>
                <a:gd name="T16" fmla="*/ 0 60000 65536"/>
                <a:gd name="T17" fmla="*/ 0 60000 65536"/>
                <a:gd name="T18" fmla="*/ 0 60000 65536"/>
                <a:gd name="T19" fmla="*/ 0 60000 65536"/>
                <a:gd name="T20" fmla="*/ 0 60000 65536"/>
                <a:gd name="T21" fmla="*/ 0 w 59"/>
                <a:gd name="T22" fmla="*/ 0 h 77"/>
                <a:gd name="T23" fmla="*/ 59 w 59"/>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77">
                  <a:moveTo>
                    <a:pt x="9" y="76"/>
                  </a:moveTo>
                  <a:lnTo>
                    <a:pt x="9" y="77"/>
                  </a:lnTo>
                  <a:lnTo>
                    <a:pt x="59" y="7"/>
                  </a:lnTo>
                  <a:lnTo>
                    <a:pt x="49" y="0"/>
                  </a:lnTo>
                  <a:lnTo>
                    <a:pt x="0" y="71"/>
                  </a:lnTo>
                  <a:lnTo>
                    <a:pt x="0" y="72"/>
                  </a:lnTo>
                  <a:lnTo>
                    <a:pt x="9"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7" name="Freeform 387">
              <a:extLst>
                <a:ext uri="{FF2B5EF4-FFF2-40B4-BE49-F238E27FC236}">
                  <a16:creationId xmlns:a16="http://schemas.microsoft.com/office/drawing/2014/main" id="{A9603258-7F85-9688-6BAC-303BB02AEF82}"/>
                </a:ext>
              </a:extLst>
            </p:cNvPr>
            <p:cNvSpPr>
              <a:spLocks/>
            </p:cNvSpPr>
            <p:nvPr/>
          </p:nvSpPr>
          <p:spPr bwMode="auto">
            <a:xfrm>
              <a:off x="2157" y="3555"/>
              <a:ext cx="65" cy="108"/>
            </a:xfrm>
            <a:custGeom>
              <a:avLst/>
              <a:gdLst>
                <a:gd name="T0" fmla="*/ 9 w 65"/>
                <a:gd name="T1" fmla="*/ 108 h 108"/>
                <a:gd name="T2" fmla="*/ 9 w 65"/>
                <a:gd name="T3" fmla="*/ 107 h 108"/>
                <a:gd name="T4" fmla="*/ 65 w 65"/>
                <a:gd name="T5" fmla="*/ 4 h 108"/>
                <a:gd name="T6" fmla="*/ 56 w 65"/>
                <a:gd name="T7" fmla="*/ 0 h 108"/>
                <a:gd name="T8" fmla="*/ 0 w 65"/>
                <a:gd name="T9" fmla="*/ 102 h 108"/>
                <a:gd name="T10" fmla="*/ 0 w 65"/>
                <a:gd name="T11" fmla="*/ 101 h 108"/>
                <a:gd name="T12" fmla="*/ 9 w 65"/>
                <a:gd name="T13" fmla="*/ 108 h 108"/>
                <a:gd name="T14" fmla="*/ 0 60000 65536"/>
                <a:gd name="T15" fmla="*/ 0 60000 65536"/>
                <a:gd name="T16" fmla="*/ 0 60000 65536"/>
                <a:gd name="T17" fmla="*/ 0 60000 65536"/>
                <a:gd name="T18" fmla="*/ 0 60000 65536"/>
                <a:gd name="T19" fmla="*/ 0 60000 65536"/>
                <a:gd name="T20" fmla="*/ 0 60000 65536"/>
                <a:gd name="T21" fmla="*/ 0 w 65"/>
                <a:gd name="T22" fmla="*/ 0 h 108"/>
                <a:gd name="T23" fmla="*/ 65 w 65"/>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108">
                  <a:moveTo>
                    <a:pt x="9" y="108"/>
                  </a:moveTo>
                  <a:lnTo>
                    <a:pt x="9" y="107"/>
                  </a:lnTo>
                  <a:lnTo>
                    <a:pt x="65" y="4"/>
                  </a:lnTo>
                  <a:lnTo>
                    <a:pt x="56" y="0"/>
                  </a:lnTo>
                  <a:lnTo>
                    <a:pt x="0" y="102"/>
                  </a:lnTo>
                  <a:lnTo>
                    <a:pt x="0" y="101"/>
                  </a:lnTo>
                  <a:lnTo>
                    <a:pt x="9"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8" name="Freeform 388">
              <a:extLst>
                <a:ext uri="{FF2B5EF4-FFF2-40B4-BE49-F238E27FC236}">
                  <a16:creationId xmlns:a16="http://schemas.microsoft.com/office/drawing/2014/main" id="{28F935CC-B717-2923-50A1-ED87886F1457}"/>
                </a:ext>
              </a:extLst>
            </p:cNvPr>
            <p:cNvSpPr>
              <a:spLocks/>
            </p:cNvSpPr>
            <p:nvPr/>
          </p:nvSpPr>
          <p:spPr bwMode="auto">
            <a:xfrm>
              <a:off x="2000" y="3656"/>
              <a:ext cx="166" cy="222"/>
            </a:xfrm>
            <a:custGeom>
              <a:avLst/>
              <a:gdLst>
                <a:gd name="T0" fmla="*/ 0 w 166"/>
                <a:gd name="T1" fmla="*/ 207 h 222"/>
                <a:gd name="T2" fmla="*/ 10 w 166"/>
                <a:gd name="T3" fmla="*/ 210 h 222"/>
                <a:gd name="T4" fmla="*/ 166 w 166"/>
                <a:gd name="T5" fmla="*/ 7 h 222"/>
                <a:gd name="T6" fmla="*/ 157 w 166"/>
                <a:gd name="T7" fmla="*/ 0 h 222"/>
                <a:gd name="T8" fmla="*/ 1 w 166"/>
                <a:gd name="T9" fmla="*/ 203 h 222"/>
                <a:gd name="T10" fmla="*/ 11 w 166"/>
                <a:gd name="T11" fmla="*/ 207 h 222"/>
                <a:gd name="T12" fmla="*/ 0 w 166"/>
                <a:gd name="T13" fmla="*/ 207 h 222"/>
                <a:gd name="T14" fmla="*/ 0 w 166"/>
                <a:gd name="T15" fmla="*/ 222 h 222"/>
                <a:gd name="T16" fmla="*/ 10 w 166"/>
                <a:gd name="T17" fmla="*/ 210 h 222"/>
                <a:gd name="T18" fmla="*/ 0 w 166"/>
                <a:gd name="T19" fmla="*/ 207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6"/>
                <a:gd name="T31" fmla="*/ 0 h 222"/>
                <a:gd name="T32" fmla="*/ 166 w 16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6" h="222">
                  <a:moveTo>
                    <a:pt x="0" y="207"/>
                  </a:moveTo>
                  <a:lnTo>
                    <a:pt x="10" y="210"/>
                  </a:lnTo>
                  <a:lnTo>
                    <a:pt x="166" y="7"/>
                  </a:lnTo>
                  <a:lnTo>
                    <a:pt x="157" y="0"/>
                  </a:lnTo>
                  <a:lnTo>
                    <a:pt x="1" y="203"/>
                  </a:lnTo>
                  <a:lnTo>
                    <a:pt x="11" y="207"/>
                  </a:lnTo>
                  <a:lnTo>
                    <a:pt x="0" y="207"/>
                  </a:lnTo>
                  <a:lnTo>
                    <a:pt x="0" y="222"/>
                  </a:lnTo>
                  <a:lnTo>
                    <a:pt x="10" y="210"/>
                  </a:lnTo>
                  <a:lnTo>
                    <a:pt x="0"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9" name="Freeform 389">
              <a:extLst>
                <a:ext uri="{FF2B5EF4-FFF2-40B4-BE49-F238E27FC236}">
                  <a16:creationId xmlns:a16="http://schemas.microsoft.com/office/drawing/2014/main" id="{3B2F8CED-D4FE-14B0-CECA-AC19E327BC0B}"/>
                </a:ext>
              </a:extLst>
            </p:cNvPr>
            <p:cNvSpPr>
              <a:spLocks/>
            </p:cNvSpPr>
            <p:nvPr/>
          </p:nvSpPr>
          <p:spPr bwMode="auto">
            <a:xfrm>
              <a:off x="1999" y="3783"/>
              <a:ext cx="12" cy="80"/>
            </a:xfrm>
            <a:custGeom>
              <a:avLst/>
              <a:gdLst>
                <a:gd name="T0" fmla="*/ 1 w 12"/>
                <a:gd name="T1" fmla="*/ 0 h 80"/>
                <a:gd name="T2" fmla="*/ 0 w 12"/>
                <a:gd name="T3" fmla="*/ 3 h 80"/>
                <a:gd name="T4" fmla="*/ 1 w 12"/>
                <a:gd name="T5" fmla="*/ 80 h 80"/>
                <a:gd name="T6" fmla="*/ 12 w 12"/>
                <a:gd name="T7" fmla="*/ 80 h 80"/>
                <a:gd name="T8" fmla="*/ 11 w 12"/>
                <a:gd name="T9" fmla="*/ 3 h 80"/>
                <a:gd name="T10" fmla="*/ 10 w 12"/>
                <a:gd name="T11" fmla="*/ 7 h 80"/>
                <a:gd name="T12" fmla="*/ 1 w 12"/>
                <a:gd name="T13" fmla="*/ 0 h 80"/>
                <a:gd name="T14" fmla="*/ 0 w 12"/>
                <a:gd name="T15" fmla="*/ 1 h 80"/>
                <a:gd name="T16" fmla="*/ 0 w 12"/>
                <a:gd name="T17" fmla="*/ 3 h 80"/>
                <a:gd name="T18" fmla="*/ 1 w 12"/>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0"/>
                <a:gd name="T32" fmla="*/ 12 w 12"/>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0">
                  <a:moveTo>
                    <a:pt x="1" y="0"/>
                  </a:moveTo>
                  <a:lnTo>
                    <a:pt x="0" y="3"/>
                  </a:lnTo>
                  <a:lnTo>
                    <a:pt x="1" y="80"/>
                  </a:lnTo>
                  <a:lnTo>
                    <a:pt x="12" y="80"/>
                  </a:lnTo>
                  <a:lnTo>
                    <a:pt x="11" y="3"/>
                  </a:lnTo>
                  <a:lnTo>
                    <a:pt x="10" y="7"/>
                  </a:lnTo>
                  <a:lnTo>
                    <a:pt x="1" y="0"/>
                  </a:lnTo>
                  <a:lnTo>
                    <a:pt x="0" y="1"/>
                  </a:lnTo>
                  <a:lnTo>
                    <a:pt x="0" y="3"/>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0" name="Freeform 390">
              <a:extLst>
                <a:ext uri="{FF2B5EF4-FFF2-40B4-BE49-F238E27FC236}">
                  <a16:creationId xmlns:a16="http://schemas.microsoft.com/office/drawing/2014/main" id="{0EED54AE-651B-E6FE-D34A-332A1634EE47}"/>
                </a:ext>
              </a:extLst>
            </p:cNvPr>
            <p:cNvSpPr>
              <a:spLocks/>
            </p:cNvSpPr>
            <p:nvPr/>
          </p:nvSpPr>
          <p:spPr bwMode="auto">
            <a:xfrm>
              <a:off x="2825" y="2890"/>
              <a:ext cx="402" cy="564"/>
            </a:xfrm>
            <a:custGeom>
              <a:avLst/>
              <a:gdLst>
                <a:gd name="T0" fmla="*/ 0 w 402"/>
                <a:gd name="T1" fmla="*/ 80 h 564"/>
                <a:gd name="T2" fmla="*/ 124 w 402"/>
                <a:gd name="T3" fmla="*/ 154 h 564"/>
                <a:gd name="T4" fmla="*/ 172 w 402"/>
                <a:gd name="T5" fmla="*/ 289 h 564"/>
                <a:gd name="T6" fmla="*/ 194 w 402"/>
                <a:gd name="T7" fmla="*/ 382 h 564"/>
                <a:gd name="T8" fmla="*/ 201 w 402"/>
                <a:gd name="T9" fmla="*/ 425 h 564"/>
                <a:gd name="T10" fmla="*/ 194 w 402"/>
                <a:gd name="T11" fmla="*/ 472 h 564"/>
                <a:gd name="T12" fmla="*/ 203 w 402"/>
                <a:gd name="T13" fmla="*/ 518 h 564"/>
                <a:gd name="T14" fmla="*/ 220 w 402"/>
                <a:gd name="T15" fmla="*/ 564 h 564"/>
                <a:gd name="T16" fmla="*/ 238 w 402"/>
                <a:gd name="T17" fmla="*/ 533 h 564"/>
                <a:gd name="T18" fmla="*/ 228 w 402"/>
                <a:gd name="T19" fmla="*/ 505 h 564"/>
                <a:gd name="T20" fmla="*/ 221 w 402"/>
                <a:gd name="T21" fmla="*/ 472 h 564"/>
                <a:gd name="T22" fmla="*/ 231 w 402"/>
                <a:gd name="T23" fmla="*/ 400 h 564"/>
                <a:gd name="T24" fmla="*/ 286 w 402"/>
                <a:gd name="T25" fmla="*/ 472 h 564"/>
                <a:gd name="T26" fmla="*/ 318 w 402"/>
                <a:gd name="T27" fmla="*/ 438 h 564"/>
                <a:gd name="T28" fmla="*/ 237 w 402"/>
                <a:gd name="T29" fmla="*/ 344 h 564"/>
                <a:gd name="T30" fmla="*/ 298 w 402"/>
                <a:gd name="T31" fmla="*/ 384 h 564"/>
                <a:gd name="T32" fmla="*/ 395 w 402"/>
                <a:gd name="T33" fmla="*/ 386 h 564"/>
                <a:gd name="T34" fmla="*/ 402 w 402"/>
                <a:gd name="T35" fmla="*/ 356 h 564"/>
                <a:gd name="T36" fmla="*/ 369 w 402"/>
                <a:gd name="T37" fmla="*/ 358 h 564"/>
                <a:gd name="T38" fmla="*/ 351 w 402"/>
                <a:gd name="T39" fmla="*/ 360 h 564"/>
                <a:gd name="T40" fmla="*/ 308 w 402"/>
                <a:gd name="T41" fmla="*/ 360 h 564"/>
                <a:gd name="T42" fmla="*/ 308 w 402"/>
                <a:gd name="T43" fmla="*/ 360 h 564"/>
                <a:gd name="T44" fmla="*/ 284 w 402"/>
                <a:gd name="T45" fmla="*/ 344 h 564"/>
                <a:gd name="T46" fmla="*/ 203 w 402"/>
                <a:gd name="T47" fmla="*/ 264 h 564"/>
                <a:gd name="T48" fmla="*/ 152 w 402"/>
                <a:gd name="T49" fmla="*/ 127 h 564"/>
                <a:gd name="T50" fmla="*/ 151 w 402"/>
                <a:gd name="T51" fmla="*/ 76 h 564"/>
                <a:gd name="T52" fmla="*/ 152 w 402"/>
                <a:gd name="T53" fmla="*/ 0 h 564"/>
                <a:gd name="T54" fmla="*/ 126 w 402"/>
                <a:gd name="T55" fmla="*/ 16 h 564"/>
                <a:gd name="T56" fmla="*/ 129 w 402"/>
                <a:gd name="T57" fmla="*/ 101 h 564"/>
                <a:gd name="T58" fmla="*/ 92 w 402"/>
                <a:gd name="T59" fmla="*/ 29 h 564"/>
                <a:gd name="T60" fmla="*/ 71 w 402"/>
                <a:gd name="T61" fmla="*/ 42 h 564"/>
                <a:gd name="T62" fmla="*/ 92 w 402"/>
                <a:gd name="T63" fmla="*/ 110 h 564"/>
                <a:gd name="T64" fmla="*/ 27 w 402"/>
                <a:gd name="T65" fmla="*/ 64 h 564"/>
                <a:gd name="T66" fmla="*/ 0 w 402"/>
                <a:gd name="T67" fmla="*/ 80 h 5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2"/>
                <a:gd name="T103" fmla="*/ 0 h 564"/>
                <a:gd name="T104" fmla="*/ 402 w 402"/>
                <a:gd name="T105" fmla="*/ 564 h 5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2" h="564">
                  <a:moveTo>
                    <a:pt x="0" y="80"/>
                  </a:moveTo>
                  <a:lnTo>
                    <a:pt x="124" y="154"/>
                  </a:lnTo>
                  <a:lnTo>
                    <a:pt x="172" y="289"/>
                  </a:lnTo>
                  <a:lnTo>
                    <a:pt x="194" y="382"/>
                  </a:lnTo>
                  <a:lnTo>
                    <a:pt x="201" y="425"/>
                  </a:lnTo>
                  <a:lnTo>
                    <a:pt x="194" y="472"/>
                  </a:lnTo>
                  <a:lnTo>
                    <a:pt x="203" y="518"/>
                  </a:lnTo>
                  <a:lnTo>
                    <a:pt x="220" y="564"/>
                  </a:lnTo>
                  <a:lnTo>
                    <a:pt x="238" y="533"/>
                  </a:lnTo>
                  <a:lnTo>
                    <a:pt x="228" y="505"/>
                  </a:lnTo>
                  <a:lnTo>
                    <a:pt x="221" y="472"/>
                  </a:lnTo>
                  <a:lnTo>
                    <a:pt x="231" y="400"/>
                  </a:lnTo>
                  <a:lnTo>
                    <a:pt x="286" y="472"/>
                  </a:lnTo>
                  <a:lnTo>
                    <a:pt x="318" y="438"/>
                  </a:lnTo>
                  <a:lnTo>
                    <a:pt x="237" y="344"/>
                  </a:lnTo>
                  <a:lnTo>
                    <a:pt x="298" y="384"/>
                  </a:lnTo>
                  <a:lnTo>
                    <a:pt x="395" y="386"/>
                  </a:lnTo>
                  <a:lnTo>
                    <a:pt x="402" y="356"/>
                  </a:lnTo>
                  <a:lnTo>
                    <a:pt x="369" y="358"/>
                  </a:lnTo>
                  <a:lnTo>
                    <a:pt x="351" y="360"/>
                  </a:lnTo>
                  <a:lnTo>
                    <a:pt x="308" y="360"/>
                  </a:lnTo>
                  <a:lnTo>
                    <a:pt x="284" y="344"/>
                  </a:lnTo>
                  <a:lnTo>
                    <a:pt x="203" y="264"/>
                  </a:lnTo>
                  <a:lnTo>
                    <a:pt x="152" y="127"/>
                  </a:lnTo>
                  <a:lnTo>
                    <a:pt x="151" y="76"/>
                  </a:lnTo>
                  <a:lnTo>
                    <a:pt x="152" y="0"/>
                  </a:lnTo>
                  <a:lnTo>
                    <a:pt x="126" y="16"/>
                  </a:lnTo>
                  <a:lnTo>
                    <a:pt x="129" y="101"/>
                  </a:lnTo>
                  <a:lnTo>
                    <a:pt x="92" y="29"/>
                  </a:lnTo>
                  <a:lnTo>
                    <a:pt x="71" y="42"/>
                  </a:lnTo>
                  <a:lnTo>
                    <a:pt x="92" y="110"/>
                  </a:lnTo>
                  <a:lnTo>
                    <a:pt x="27" y="64"/>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1" name="Freeform 391">
              <a:extLst>
                <a:ext uri="{FF2B5EF4-FFF2-40B4-BE49-F238E27FC236}">
                  <a16:creationId xmlns:a16="http://schemas.microsoft.com/office/drawing/2014/main" id="{349116E7-27E6-3062-E4A5-FD86863EAC63}"/>
                </a:ext>
              </a:extLst>
            </p:cNvPr>
            <p:cNvSpPr>
              <a:spLocks/>
            </p:cNvSpPr>
            <p:nvPr/>
          </p:nvSpPr>
          <p:spPr bwMode="auto">
            <a:xfrm>
              <a:off x="2821" y="2965"/>
              <a:ext cx="133" cy="83"/>
            </a:xfrm>
            <a:custGeom>
              <a:avLst/>
              <a:gdLst>
                <a:gd name="T0" fmla="*/ 133 w 133"/>
                <a:gd name="T1" fmla="*/ 76 h 83"/>
                <a:gd name="T2" fmla="*/ 131 w 133"/>
                <a:gd name="T3" fmla="*/ 74 h 83"/>
                <a:gd name="T4" fmla="*/ 7 w 133"/>
                <a:gd name="T5" fmla="*/ 0 h 83"/>
                <a:gd name="T6" fmla="*/ 0 w 133"/>
                <a:gd name="T7" fmla="*/ 9 h 83"/>
                <a:gd name="T8" fmla="*/ 124 w 133"/>
                <a:gd name="T9" fmla="*/ 83 h 83"/>
                <a:gd name="T10" fmla="*/ 122 w 133"/>
                <a:gd name="T11" fmla="*/ 81 h 83"/>
                <a:gd name="T12" fmla="*/ 133 w 133"/>
                <a:gd name="T13" fmla="*/ 76 h 83"/>
                <a:gd name="T14" fmla="*/ 132 w 133"/>
                <a:gd name="T15" fmla="*/ 75 h 83"/>
                <a:gd name="T16" fmla="*/ 131 w 133"/>
                <a:gd name="T17" fmla="*/ 74 h 83"/>
                <a:gd name="T18" fmla="*/ 133 w 133"/>
                <a:gd name="T19" fmla="*/ 76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83"/>
                <a:gd name="T32" fmla="*/ 133 w 133"/>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83">
                  <a:moveTo>
                    <a:pt x="133" y="76"/>
                  </a:moveTo>
                  <a:lnTo>
                    <a:pt x="131" y="74"/>
                  </a:lnTo>
                  <a:lnTo>
                    <a:pt x="7" y="0"/>
                  </a:lnTo>
                  <a:lnTo>
                    <a:pt x="0" y="9"/>
                  </a:lnTo>
                  <a:lnTo>
                    <a:pt x="124" y="83"/>
                  </a:lnTo>
                  <a:lnTo>
                    <a:pt x="122" y="81"/>
                  </a:lnTo>
                  <a:lnTo>
                    <a:pt x="133" y="76"/>
                  </a:lnTo>
                  <a:lnTo>
                    <a:pt x="132" y="75"/>
                  </a:lnTo>
                  <a:lnTo>
                    <a:pt x="131" y="74"/>
                  </a:lnTo>
                  <a:lnTo>
                    <a:pt x="133"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2" name="Freeform 392">
              <a:extLst>
                <a:ext uri="{FF2B5EF4-FFF2-40B4-BE49-F238E27FC236}">
                  <a16:creationId xmlns:a16="http://schemas.microsoft.com/office/drawing/2014/main" id="{612523CE-B622-388C-7F3B-D9A24E7E0CC8}"/>
                </a:ext>
              </a:extLst>
            </p:cNvPr>
            <p:cNvSpPr>
              <a:spLocks/>
            </p:cNvSpPr>
            <p:nvPr/>
          </p:nvSpPr>
          <p:spPr bwMode="auto">
            <a:xfrm>
              <a:off x="2943" y="3041"/>
              <a:ext cx="60" cy="140"/>
            </a:xfrm>
            <a:custGeom>
              <a:avLst/>
              <a:gdLst>
                <a:gd name="T0" fmla="*/ 60 w 60"/>
                <a:gd name="T1" fmla="*/ 137 h 140"/>
                <a:gd name="T2" fmla="*/ 60 w 60"/>
                <a:gd name="T3" fmla="*/ 135 h 140"/>
                <a:gd name="T4" fmla="*/ 11 w 60"/>
                <a:gd name="T5" fmla="*/ 0 h 140"/>
                <a:gd name="T6" fmla="*/ 0 w 60"/>
                <a:gd name="T7" fmla="*/ 5 h 140"/>
                <a:gd name="T8" fmla="*/ 49 w 60"/>
                <a:gd name="T9" fmla="*/ 140 h 140"/>
                <a:gd name="T10" fmla="*/ 49 w 60"/>
                <a:gd name="T11" fmla="*/ 139 h 140"/>
                <a:gd name="T12" fmla="*/ 60 w 60"/>
                <a:gd name="T13" fmla="*/ 137 h 140"/>
                <a:gd name="T14" fmla="*/ 0 60000 65536"/>
                <a:gd name="T15" fmla="*/ 0 60000 65536"/>
                <a:gd name="T16" fmla="*/ 0 60000 65536"/>
                <a:gd name="T17" fmla="*/ 0 60000 65536"/>
                <a:gd name="T18" fmla="*/ 0 60000 65536"/>
                <a:gd name="T19" fmla="*/ 0 60000 65536"/>
                <a:gd name="T20" fmla="*/ 0 60000 65536"/>
                <a:gd name="T21" fmla="*/ 0 w 60"/>
                <a:gd name="T22" fmla="*/ 0 h 140"/>
                <a:gd name="T23" fmla="*/ 60 w 60"/>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0">
                  <a:moveTo>
                    <a:pt x="60" y="137"/>
                  </a:moveTo>
                  <a:lnTo>
                    <a:pt x="60" y="135"/>
                  </a:lnTo>
                  <a:lnTo>
                    <a:pt x="11" y="0"/>
                  </a:lnTo>
                  <a:lnTo>
                    <a:pt x="0" y="5"/>
                  </a:lnTo>
                  <a:lnTo>
                    <a:pt x="49" y="140"/>
                  </a:lnTo>
                  <a:lnTo>
                    <a:pt x="49" y="139"/>
                  </a:lnTo>
                  <a:lnTo>
                    <a:pt x="60"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3" name="Freeform 393">
              <a:extLst>
                <a:ext uri="{FF2B5EF4-FFF2-40B4-BE49-F238E27FC236}">
                  <a16:creationId xmlns:a16="http://schemas.microsoft.com/office/drawing/2014/main" id="{E4D7A75B-FE36-3C35-E954-D99FD5730443}"/>
                </a:ext>
              </a:extLst>
            </p:cNvPr>
            <p:cNvSpPr>
              <a:spLocks/>
            </p:cNvSpPr>
            <p:nvPr/>
          </p:nvSpPr>
          <p:spPr bwMode="auto">
            <a:xfrm>
              <a:off x="2992" y="3178"/>
              <a:ext cx="33" cy="95"/>
            </a:xfrm>
            <a:custGeom>
              <a:avLst/>
              <a:gdLst>
                <a:gd name="T0" fmla="*/ 33 w 33"/>
                <a:gd name="T1" fmla="*/ 93 h 95"/>
                <a:gd name="T2" fmla="*/ 33 w 33"/>
                <a:gd name="T3" fmla="*/ 93 h 95"/>
                <a:gd name="T4" fmla="*/ 11 w 33"/>
                <a:gd name="T5" fmla="*/ 0 h 95"/>
                <a:gd name="T6" fmla="*/ 0 w 33"/>
                <a:gd name="T7" fmla="*/ 2 h 95"/>
                <a:gd name="T8" fmla="*/ 21 w 33"/>
                <a:gd name="T9" fmla="*/ 95 h 95"/>
                <a:gd name="T10" fmla="*/ 21 w 33"/>
                <a:gd name="T11" fmla="*/ 95 h 95"/>
                <a:gd name="T12" fmla="*/ 33 w 33"/>
                <a:gd name="T13" fmla="*/ 93 h 95"/>
                <a:gd name="T14" fmla="*/ 0 60000 65536"/>
                <a:gd name="T15" fmla="*/ 0 60000 65536"/>
                <a:gd name="T16" fmla="*/ 0 60000 65536"/>
                <a:gd name="T17" fmla="*/ 0 60000 65536"/>
                <a:gd name="T18" fmla="*/ 0 60000 65536"/>
                <a:gd name="T19" fmla="*/ 0 60000 65536"/>
                <a:gd name="T20" fmla="*/ 0 60000 65536"/>
                <a:gd name="T21" fmla="*/ 0 w 33"/>
                <a:gd name="T22" fmla="*/ 0 h 95"/>
                <a:gd name="T23" fmla="*/ 33 w 33"/>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95">
                  <a:moveTo>
                    <a:pt x="33" y="93"/>
                  </a:moveTo>
                  <a:lnTo>
                    <a:pt x="33" y="93"/>
                  </a:lnTo>
                  <a:lnTo>
                    <a:pt x="11" y="0"/>
                  </a:lnTo>
                  <a:lnTo>
                    <a:pt x="0" y="2"/>
                  </a:lnTo>
                  <a:lnTo>
                    <a:pt x="21" y="95"/>
                  </a:lnTo>
                  <a:lnTo>
                    <a:pt x="33"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4" name="Freeform 394">
              <a:extLst>
                <a:ext uri="{FF2B5EF4-FFF2-40B4-BE49-F238E27FC236}">
                  <a16:creationId xmlns:a16="http://schemas.microsoft.com/office/drawing/2014/main" id="{80C432DB-FF95-1285-06CF-609F56FA3E37}"/>
                </a:ext>
              </a:extLst>
            </p:cNvPr>
            <p:cNvSpPr>
              <a:spLocks/>
            </p:cNvSpPr>
            <p:nvPr/>
          </p:nvSpPr>
          <p:spPr bwMode="auto">
            <a:xfrm>
              <a:off x="3013" y="3271"/>
              <a:ext cx="18" cy="45"/>
            </a:xfrm>
            <a:custGeom>
              <a:avLst/>
              <a:gdLst>
                <a:gd name="T0" fmla="*/ 18 w 18"/>
                <a:gd name="T1" fmla="*/ 45 h 45"/>
                <a:gd name="T2" fmla="*/ 18 w 18"/>
                <a:gd name="T3" fmla="*/ 43 h 45"/>
                <a:gd name="T4" fmla="*/ 12 w 18"/>
                <a:gd name="T5" fmla="*/ 0 h 45"/>
                <a:gd name="T6" fmla="*/ 0 w 18"/>
                <a:gd name="T7" fmla="*/ 2 h 45"/>
                <a:gd name="T8" fmla="*/ 7 w 18"/>
                <a:gd name="T9" fmla="*/ 45 h 45"/>
                <a:gd name="T10" fmla="*/ 7 w 18"/>
                <a:gd name="T11" fmla="*/ 43 h 45"/>
                <a:gd name="T12" fmla="*/ 18 w 18"/>
                <a:gd name="T13" fmla="*/ 45 h 45"/>
                <a:gd name="T14" fmla="*/ 18 w 18"/>
                <a:gd name="T15" fmla="*/ 44 h 45"/>
                <a:gd name="T16" fmla="*/ 18 w 18"/>
                <a:gd name="T17" fmla="*/ 43 h 45"/>
                <a:gd name="T18" fmla="*/ 18 w 18"/>
                <a:gd name="T19" fmla="*/ 4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45"/>
                <a:gd name="T32" fmla="*/ 18 w 18"/>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45">
                  <a:moveTo>
                    <a:pt x="18" y="45"/>
                  </a:moveTo>
                  <a:lnTo>
                    <a:pt x="18" y="43"/>
                  </a:lnTo>
                  <a:lnTo>
                    <a:pt x="12" y="0"/>
                  </a:lnTo>
                  <a:lnTo>
                    <a:pt x="0" y="2"/>
                  </a:lnTo>
                  <a:lnTo>
                    <a:pt x="7" y="45"/>
                  </a:lnTo>
                  <a:lnTo>
                    <a:pt x="7" y="43"/>
                  </a:lnTo>
                  <a:lnTo>
                    <a:pt x="18" y="45"/>
                  </a:lnTo>
                  <a:lnTo>
                    <a:pt x="18" y="44"/>
                  </a:lnTo>
                  <a:lnTo>
                    <a:pt x="18" y="43"/>
                  </a:lnTo>
                  <a:lnTo>
                    <a:pt x="1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5" name="Freeform 395">
              <a:extLst>
                <a:ext uri="{FF2B5EF4-FFF2-40B4-BE49-F238E27FC236}">
                  <a16:creationId xmlns:a16="http://schemas.microsoft.com/office/drawing/2014/main" id="{A1BDC8D0-2079-854F-52D2-9665A4656FA2}"/>
                </a:ext>
              </a:extLst>
            </p:cNvPr>
            <p:cNvSpPr>
              <a:spLocks/>
            </p:cNvSpPr>
            <p:nvPr/>
          </p:nvSpPr>
          <p:spPr bwMode="auto">
            <a:xfrm>
              <a:off x="3013" y="3314"/>
              <a:ext cx="18" cy="49"/>
            </a:xfrm>
            <a:custGeom>
              <a:avLst/>
              <a:gdLst>
                <a:gd name="T0" fmla="*/ 12 w 18"/>
                <a:gd name="T1" fmla="*/ 46 h 49"/>
                <a:gd name="T2" fmla="*/ 12 w 18"/>
                <a:gd name="T3" fmla="*/ 49 h 49"/>
                <a:gd name="T4" fmla="*/ 18 w 18"/>
                <a:gd name="T5" fmla="*/ 2 h 49"/>
                <a:gd name="T6" fmla="*/ 7 w 18"/>
                <a:gd name="T7" fmla="*/ 0 h 49"/>
                <a:gd name="T8" fmla="*/ 0 w 18"/>
                <a:gd name="T9" fmla="*/ 46 h 49"/>
                <a:gd name="T10" fmla="*/ 0 w 18"/>
                <a:gd name="T11" fmla="*/ 49 h 49"/>
                <a:gd name="T12" fmla="*/ 0 w 18"/>
                <a:gd name="T13" fmla="*/ 46 h 49"/>
                <a:gd name="T14" fmla="*/ 0 w 18"/>
                <a:gd name="T15" fmla="*/ 48 h 49"/>
                <a:gd name="T16" fmla="*/ 0 w 18"/>
                <a:gd name="T17" fmla="*/ 49 h 49"/>
                <a:gd name="T18" fmla="*/ 12 w 18"/>
                <a:gd name="T19" fmla="*/ 46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49"/>
                <a:gd name="T32" fmla="*/ 18 w 18"/>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49">
                  <a:moveTo>
                    <a:pt x="12" y="46"/>
                  </a:moveTo>
                  <a:lnTo>
                    <a:pt x="12" y="49"/>
                  </a:lnTo>
                  <a:lnTo>
                    <a:pt x="18" y="2"/>
                  </a:lnTo>
                  <a:lnTo>
                    <a:pt x="7" y="0"/>
                  </a:lnTo>
                  <a:lnTo>
                    <a:pt x="0" y="46"/>
                  </a:lnTo>
                  <a:lnTo>
                    <a:pt x="0" y="49"/>
                  </a:lnTo>
                  <a:lnTo>
                    <a:pt x="0" y="46"/>
                  </a:lnTo>
                  <a:lnTo>
                    <a:pt x="0" y="48"/>
                  </a:lnTo>
                  <a:lnTo>
                    <a:pt x="0" y="49"/>
                  </a:lnTo>
                  <a:lnTo>
                    <a:pt x="12"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6" name="Freeform 396">
              <a:extLst>
                <a:ext uri="{FF2B5EF4-FFF2-40B4-BE49-F238E27FC236}">
                  <a16:creationId xmlns:a16="http://schemas.microsoft.com/office/drawing/2014/main" id="{6618AB18-F699-76AF-CE6C-E6F6DE1D064C}"/>
                </a:ext>
              </a:extLst>
            </p:cNvPr>
            <p:cNvSpPr>
              <a:spLocks/>
            </p:cNvSpPr>
            <p:nvPr/>
          </p:nvSpPr>
          <p:spPr bwMode="auto">
            <a:xfrm>
              <a:off x="3013" y="3360"/>
              <a:ext cx="21" cy="50"/>
            </a:xfrm>
            <a:custGeom>
              <a:avLst/>
              <a:gdLst>
                <a:gd name="T0" fmla="*/ 21 w 21"/>
                <a:gd name="T1" fmla="*/ 46 h 50"/>
                <a:gd name="T2" fmla="*/ 21 w 21"/>
                <a:gd name="T3" fmla="*/ 47 h 50"/>
                <a:gd name="T4" fmla="*/ 12 w 21"/>
                <a:gd name="T5" fmla="*/ 0 h 50"/>
                <a:gd name="T6" fmla="*/ 0 w 21"/>
                <a:gd name="T7" fmla="*/ 3 h 50"/>
                <a:gd name="T8" fmla="*/ 9 w 21"/>
                <a:gd name="T9" fmla="*/ 49 h 50"/>
                <a:gd name="T10" fmla="*/ 9 w 21"/>
                <a:gd name="T11" fmla="*/ 50 h 50"/>
                <a:gd name="T12" fmla="*/ 21 w 21"/>
                <a:gd name="T13" fmla="*/ 46 h 50"/>
                <a:gd name="T14" fmla="*/ 0 60000 65536"/>
                <a:gd name="T15" fmla="*/ 0 60000 65536"/>
                <a:gd name="T16" fmla="*/ 0 60000 65536"/>
                <a:gd name="T17" fmla="*/ 0 60000 65536"/>
                <a:gd name="T18" fmla="*/ 0 60000 65536"/>
                <a:gd name="T19" fmla="*/ 0 60000 65536"/>
                <a:gd name="T20" fmla="*/ 0 60000 65536"/>
                <a:gd name="T21" fmla="*/ 0 w 21"/>
                <a:gd name="T22" fmla="*/ 0 h 50"/>
                <a:gd name="T23" fmla="*/ 21 w 2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0">
                  <a:moveTo>
                    <a:pt x="21" y="46"/>
                  </a:moveTo>
                  <a:lnTo>
                    <a:pt x="21" y="47"/>
                  </a:lnTo>
                  <a:lnTo>
                    <a:pt x="12" y="0"/>
                  </a:lnTo>
                  <a:lnTo>
                    <a:pt x="0" y="3"/>
                  </a:lnTo>
                  <a:lnTo>
                    <a:pt x="9" y="49"/>
                  </a:lnTo>
                  <a:lnTo>
                    <a:pt x="9" y="50"/>
                  </a:lnTo>
                  <a:lnTo>
                    <a:pt x="2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7" name="Freeform 397">
              <a:extLst>
                <a:ext uri="{FF2B5EF4-FFF2-40B4-BE49-F238E27FC236}">
                  <a16:creationId xmlns:a16="http://schemas.microsoft.com/office/drawing/2014/main" id="{7257B555-6431-67CB-5B16-00E3E2AD1411}"/>
                </a:ext>
              </a:extLst>
            </p:cNvPr>
            <p:cNvSpPr>
              <a:spLocks/>
            </p:cNvSpPr>
            <p:nvPr/>
          </p:nvSpPr>
          <p:spPr bwMode="auto">
            <a:xfrm>
              <a:off x="3022" y="3406"/>
              <a:ext cx="29" cy="60"/>
            </a:xfrm>
            <a:custGeom>
              <a:avLst/>
              <a:gdLst>
                <a:gd name="T0" fmla="*/ 19 w 29"/>
                <a:gd name="T1" fmla="*/ 44 h 60"/>
                <a:gd name="T2" fmla="*/ 29 w 29"/>
                <a:gd name="T3" fmla="*/ 45 h 60"/>
                <a:gd name="T4" fmla="*/ 12 w 29"/>
                <a:gd name="T5" fmla="*/ 0 h 60"/>
                <a:gd name="T6" fmla="*/ 0 w 29"/>
                <a:gd name="T7" fmla="*/ 4 h 60"/>
                <a:gd name="T8" fmla="*/ 17 w 29"/>
                <a:gd name="T9" fmla="*/ 50 h 60"/>
                <a:gd name="T10" fmla="*/ 28 w 29"/>
                <a:gd name="T11" fmla="*/ 51 h 60"/>
                <a:gd name="T12" fmla="*/ 17 w 29"/>
                <a:gd name="T13" fmla="*/ 50 h 60"/>
                <a:gd name="T14" fmla="*/ 22 w 29"/>
                <a:gd name="T15" fmla="*/ 60 h 60"/>
                <a:gd name="T16" fmla="*/ 28 w 29"/>
                <a:gd name="T17" fmla="*/ 51 h 60"/>
                <a:gd name="T18" fmla="*/ 19 w 29"/>
                <a:gd name="T19" fmla="*/ 44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0"/>
                <a:gd name="T32" fmla="*/ 29 w 2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0">
                  <a:moveTo>
                    <a:pt x="19" y="44"/>
                  </a:moveTo>
                  <a:lnTo>
                    <a:pt x="29" y="45"/>
                  </a:lnTo>
                  <a:lnTo>
                    <a:pt x="12" y="0"/>
                  </a:lnTo>
                  <a:lnTo>
                    <a:pt x="0" y="4"/>
                  </a:lnTo>
                  <a:lnTo>
                    <a:pt x="17" y="50"/>
                  </a:lnTo>
                  <a:lnTo>
                    <a:pt x="28" y="51"/>
                  </a:lnTo>
                  <a:lnTo>
                    <a:pt x="17" y="50"/>
                  </a:lnTo>
                  <a:lnTo>
                    <a:pt x="22" y="60"/>
                  </a:lnTo>
                  <a:lnTo>
                    <a:pt x="28" y="51"/>
                  </a:lnTo>
                  <a:lnTo>
                    <a:pt x="1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8" name="Freeform 398">
              <a:extLst>
                <a:ext uri="{FF2B5EF4-FFF2-40B4-BE49-F238E27FC236}">
                  <a16:creationId xmlns:a16="http://schemas.microsoft.com/office/drawing/2014/main" id="{19422541-4103-5F1A-7B5D-3F3591E043FB}"/>
                </a:ext>
              </a:extLst>
            </p:cNvPr>
            <p:cNvSpPr>
              <a:spLocks/>
            </p:cNvSpPr>
            <p:nvPr/>
          </p:nvSpPr>
          <p:spPr bwMode="auto">
            <a:xfrm>
              <a:off x="3041" y="3420"/>
              <a:ext cx="28" cy="37"/>
            </a:xfrm>
            <a:custGeom>
              <a:avLst/>
              <a:gdLst>
                <a:gd name="T0" fmla="*/ 17 w 28"/>
                <a:gd name="T1" fmla="*/ 5 h 37"/>
                <a:gd name="T2" fmla="*/ 18 w 28"/>
                <a:gd name="T3" fmla="*/ 0 h 37"/>
                <a:gd name="T4" fmla="*/ 0 w 28"/>
                <a:gd name="T5" fmla="*/ 30 h 37"/>
                <a:gd name="T6" fmla="*/ 9 w 28"/>
                <a:gd name="T7" fmla="*/ 37 h 37"/>
                <a:gd name="T8" fmla="*/ 27 w 28"/>
                <a:gd name="T9" fmla="*/ 6 h 37"/>
                <a:gd name="T10" fmla="*/ 28 w 28"/>
                <a:gd name="T11" fmla="*/ 1 h 37"/>
                <a:gd name="T12" fmla="*/ 27 w 28"/>
                <a:gd name="T13" fmla="*/ 6 h 37"/>
                <a:gd name="T14" fmla="*/ 28 w 28"/>
                <a:gd name="T15" fmla="*/ 4 h 37"/>
                <a:gd name="T16" fmla="*/ 28 w 28"/>
                <a:gd name="T17" fmla="*/ 1 h 37"/>
                <a:gd name="T18" fmla="*/ 17 w 28"/>
                <a:gd name="T19" fmla="*/ 5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7"/>
                <a:gd name="T32" fmla="*/ 28 w 2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7">
                  <a:moveTo>
                    <a:pt x="17" y="5"/>
                  </a:moveTo>
                  <a:lnTo>
                    <a:pt x="18" y="0"/>
                  </a:lnTo>
                  <a:lnTo>
                    <a:pt x="0" y="30"/>
                  </a:lnTo>
                  <a:lnTo>
                    <a:pt x="9" y="37"/>
                  </a:lnTo>
                  <a:lnTo>
                    <a:pt x="27" y="6"/>
                  </a:lnTo>
                  <a:lnTo>
                    <a:pt x="28" y="1"/>
                  </a:lnTo>
                  <a:lnTo>
                    <a:pt x="27" y="6"/>
                  </a:lnTo>
                  <a:lnTo>
                    <a:pt x="28" y="4"/>
                  </a:lnTo>
                  <a:lnTo>
                    <a:pt x="28" y="1"/>
                  </a:lnTo>
                  <a:lnTo>
                    <a:pt x="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9" name="Freeform 399">
              <a:extLst>
                <a:ext uri="{FF2B5EF4-FFF2-40B4-BE49-F238E27FC236}">
                  <a16:creationId xmlns:a16="http://schemas.microsoft.com/office/drawing/2014/main" id="{D0AFCB7D-7D90-2728-485D-DE56179F29E5}"/>
                </a:ext>
              </a:extLst>
            </p:cNvPr>
            <p:cNvSpPr>
              <a:spLocks/>
            </p:cNvSpPr>
            <p:nvPr/>
          </p:nvSpPr>
          <p:spPr bwMode="auto">
            <a:xfrm>
              <a:off x="3047" y="3392"/>
              <a:ext cx="22" cy="33"/>
            </a:xfrm>
            <a:custGeom>
              <a:avLst/>
              <a:gdLst>
                <a:gd name="T0" fmla="*/ 0 w 22"/>
                <a:gd name="T1" fmla="*/ 4 h 33"/>
                <a:gd name="T2" fmla="*/ 0 w 22"/>
                <a:gd name="T3" fmla="*/ 5 h 33"/>
                <a:gd name="T4" fmla="*/ 11 w 22"/>
                <a:gd name="T5" fmla="*/ 33 h 33"/>
                <a:gd name="T6" fmla="*/ 22 w 22"/>
                <a:gd name="T7" fmla="*/ 29 h 33"/>
                <a:gd name="T8" fmla="*/ 12 w 22"/>
                <a:gd name="T9" fmla="*/ 0 h 33"/>
                <a:gd name="T10" fmla="*/ 12 w 22"/>
                <a:gd name="T11" fmla="*/ 1 h 33"/>
                <a:gd name="T12" fmla="*/ 0 w 22"/>
                <a:gd name="T13" fmla="*/ 4 h 33"/>
                <a:gd name="T14" fmla="*/ 0 60000 65536"/>
                <a:gd name="T15" fmla="*/ 0 60000 65536"/>
                <a:gd name="T16" fmla="*/ 0 60000 65536"/>
                <a:gd name="T17" fmla="*/ 0 60000 65536"/>
                <a:gd name="T18" fmla="*/ 0 60000 65536"/>
                <a:gd name="T19" fmla="*/ 0 60000 65536"/>
                <a:gd name="T20" fmla="*/ 0 60000 65536"/>
                <a:gd name="T21" fmla="*/ 0 w 22"/>
                <a:gd name="T22" fmla="*/ 0 h 33"/>
                <a:gd name="T23" fmla="*/ 22 w 2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3">
                  <a:moveTo>
                    <a:pt x="0" y="4"/>
                  </a:moveTo>
                  <a:lnTo>
                    <a:pt x="0" y="5"/>
                  </a:lnTo>
                  <a:lnTo>
                    <a:pt x="11" y="33"/>
                  </a:lnTo>
                  <a:lnTo>
                    <a:pt x="22" y="29"/>
                  </a:lnTo>
                  <a:lnTo>
                    <a:pt x="12" y="0"/>
                  </a:lnTo>
                  <a:lnTo>
                    <a:pt x="12" y="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0" name="Freeform 400">
              <a:extLst>
                <a:ext uri="{FF2B5EF4-FFF2-40B4-BE49-F238E27FC236}">
                  <a16:creationId xmlns:a16="http://schemas.microsoft.com/office/drawing/2014/main" id="{CEE4B9D4-4943-AE8F-988A-80E47BA5B551}"/>
                </a:ext>
              </a:extLst>
            </p:cNvPr>
            <p:cNvSpPr>
              <a:spLocks/>
            </p:cNvSpPr>
            <p:nvPr/>
          </p:nvSpPr>
          <p:spPr bwMode="auto">
            <a:xfrm>
              <a:off x="3041" y="3360"/>
              <a:ext cx="18" cy="36"/>
            </a:xfrm>
            <a:custGeom>
              <a:avLst/>
              <a:gdLst>
                <a:gd name="T0" fmla="*/ 0 w 18"/>
                <a:gd name="T1" fmla="*/ 0 h 36"/>
                <a:gd name="T2" fmla="*/ 0 w 18"/>
                <a:gd name="T3" fmla="*/ 3 h 36"/>
                <a:gd name="T4" fmla="*/ 6 w 18"/>
                <a:gd name="T5" fmla="*/ 36 h 36"/>
                <a:gd name="T6" fmla="*/ 18 w 18"/>
                <a:gd name="T7" fmla="*/ 33 h 36"/>
                <a:gd name="T8" fmla="*/ 11 w 18"/>
                <a:gd name="T9" fmla="*/ 0 h 36"/>
                <a:gd name="T10" fmla="*/ 11 w 18"/>
                <a:gd name="T11" fmla="*/ 3 h 36"/>
                <a:gd name="T12" fmla="*/ 0 w 18"/>
                <a:gd name="T13" fmla="*/ 0 h 36"/>
                <a:gd name="T14" fmla="*/ 0 w 18"/>
                <a:gd name="T15" fmla="*/ 2 h 36"/>
                <a:gd name="T16" fmla="*/ 0 w 18"/>
                <a:gd name="T17" fmla="*/ 3 h 36"/>
                <a:gd name="T18" fmla="*/ 0 w 18"/>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6"/>
                <a:gd name="T32" fmla="*/ 18 w 1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6">
                  <a:moveTo>
                    <a:pt x="0" y="0"/>
                  </a:moveTo>
                  <a:lnTo>
                    <a:pt x="0" y="3"/>
                  </a:lnTo>
                  <a:lnTo>
                    <a:pt x="6" y="36"/>
                  </a:lnTo>
                  <a:lnTo>
                    <a:pt x="18" y="33"/>
                  </a:lnTo>
                  <a:lnTo>
                    <a:pt x="11" y="0"/>
                  </a:lnTo>
                  <a:lnTo>
                    <a:pt x="11" y="3"/>
                  </a:lnTo>
                  <a:lnTo>
                    <a:pt x="0" y="0"/>
                  </a:lnTo>
                  <a:lnTo>
                    <a:pt x="0" y="2"/>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1" name="Freeform 401">
              <a:extLst>
                <a:ext uri="{FF2B5EF4-FFF2-40B4-BE49-F238E27FC236}">
                  <a16:creationId xmlns:a16="http://schemas.microsoft.com/office/drawing/2014/main" id="{038EBD8B-B1B4-269D-D339-F8A93DA9B74C}"/>
                </a:ext>
              </a:extLst>
            </p:cNvPr>
            <p:cNvSpPr>
              <a:spLocks/>
            </p:cNvSpPr>
            <p:nvPr/>
          </p:nvSpPr>
          <p:spPr bwMode="auto">
            <a:xfrm>
              <a:off x="3041" y="3276"/>
              <a:ext cx="21" cy="87"/>
            </a:xfrm>
            <a:custGeom>
              <a:avLst/>
              <a:gdLst>
                <a:gd name="T0" fmla="*/ 20 w 21"/>
                <a:gd name="T1" fmla="*/ 11 h 87"/>
                <a:gd name="T2" fmla="*/ 10 w 21"/>
                <a:gd name="T3" fmla="*/ 13 h 87"/>
                <a:gd name="T4" fmla="*/ 0 w 21"/>
                <a:gd name="T5" fmla="*/ 84 h 87"/>
                <a:gd name="T6" fmla="*/ 11 w 21"/>
                <a:gd name="T7" fmla="*/ 87 h 87"/>
                <a:gd name="T8" fmla="*/ 21 w 21"/>
                <a:gd name="T9" fmla="*/ 15 h 87"/>
                <a:gd name="T10" fmla="*/ 11 w 21"/>
                <a:gd name="T11" fmla="*/ 17 h 87"/>
                <a:gd name="T12" fmla="*/ 20 w 21"/>
                <a:gd name="T13" fmla="*/ 11 h 87"/>
                <a:gd name="T14" fmla="*/ 12 w 21"/>
                <a:gd name="T15" fmla="*/ 0 h 87"/>
                <a:gd name="T16" fmla="*/ 10 w 21"/>
                <a:gd name="T17" fmla="*/ 13 h 87"/>
                <a:gd name="T18" fmla="*/ 20 w 21"/>
                <a:gd name="T19" fmla="*/ 11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87"/>
                <a:gd name="T32" fmla="*/ 21 w 21"/>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87">
                  <a:moveTo>
                    <a:pt x="20" y="11"/>
                  </a:moveTo>
                  <a:lnTo>
                    <a:pt x="10" y="13"/>
                  </a:lnTo>
                  <a:lnTo>
                    <a:pt x="0" y="84"/>
                  </a:lnTo>
                  <a:lnTo>
                    <a:pt x="11" y="87"/>
                  </a:lnTo>
                  <a:lnTo>
                    <a:pt x="21" y="15"/>
                  </a:lnTo>
                  <a:lnTo>
                    <a:pt x="11" y="17"/>
                  </a:lnTo>
                  <a:lnTo>
                    <a:pt x="20" y="11"/>
                  </a:lnTo>
                  <a:lnTo>
                    <a:pt x="12" y="0"/>
                  </a:lnTo>
                  <a:lnTo>
                    <a:pt x="10" y="13"/>
                  </a:lnTo>
                  <a:lnTo>
                    <a:pt x="2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2" name="Freeform 402">
              <a:extLst>
                <a:ext uri="{FF2B5EF4-FFF2-40B4-BE49-F238E27FC236}">
                  <a16:creationId xmlns:a16="http://schemas.microsoft.com/office/drawing/2014/main" id="{24DBE2A4-EB54-A9DF-C7A5-8E4F52369BA8}"/>
                </a:ext>
              </a:extLst>
            </p:cNvPr>
            <p:cNvSpPr>
              <a:spLocks/>
            </p:cNvSpPr>
            <p:nvPr/>
          </p:nvSpPr>
          <p:spPr bwMode="auto">
            <a:xfrm>
              <a:off x="3052" y="3287"/>
              <a:ext cx="64" cy="84"/>
            </a:xfrm>
            <a:custGeom>
              <a:avLst/>
              <a:gdLst>
                <a:gd name="T0" fmla="*/ 54 w 64"/>
                <a:gd name="T1" fmla="*/ 71 h 84"/>
                <a:gd name="T2" fmla="*/ 64 w 64"/>
                <a:gd name="T3" fmla="*/ 71 h 84"/>
                <a:gd name="T4" fmla="*/ 9 w 64"/>
                <a:gd name="T5" fmla="*/ 0 h 84"/>
                <a:gd name="T6" fmla="*/ 0 w 64"/>
                <a:gd name="T7" fmla="*/ 6 h 84"/>
                <a:gd name="T8" fmla="*/ 54 w 64"/>
                <a:gd name="T9" fmla="*/ 78 h 84"/>
                <a:gd name="T10" fmla="*/ 64 w 64"/>
                <a:gd name="T11" fmla="*/ 78 h 84"/>
                <a:gd name="T12" fmla="*/ 54 w 64"/>
                <a:gd name="T13" fmla="*/ 78 h 84"/>
                <a:gd name="T14" fmla="*/ 59 w 64"/>
                <a:gd name="T15" fmla="*/ 84 h 84"/>
                <a:gd name="T16" fmla="*/ 64 w 64"/>
                <a:gd name="T17" fmla="*/ 78 h 84"/>
                <a:gd name="T18" fmla="*/ 54 w 64"/>
                <a:gd name="T19" fmla="*/ 71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84"/>
                <a:gd name="T32" fmla="*/ 64 w 64"/>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84">
                  <a:moveTo>
                    <a:pt x="54" y="71"/>
                  </a:moveTo>
                  <a:lnTo>
                    <a:pt x="64" y="71"/>
                  </a:lnTo>
                  <a:lnTo>
                    <a:pt x="9" y="0"/>
                  </a:lnTo>
                  <a:lnTo>
                    <a:pt x="0" y="6"/>
                  </a:lnTo>
                  <a:lnTo>
                    <a:pt x="54" y="78"/>
                  </a:lnTo>
                  <a:lnTo>
                    <a:pt x="64" y="78"/>
                  </a:lnTo>
                  <a:lnTo>
                    <a:pt x="54" y="78"/>
                  </a:lnTo>
                  <a:lnTo>
                    <a:pt x="59" y="84"/>
                  </a:lnTo>
                  <a:lnTo>
                    <a:pt x="64" y="78"/>
                  </a:lnTo>
                  <a:lnTo>
                    <a:pt x="54"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3" name="Freeform 403">
              <a:extLst>
                <a:ext uri="{FF2B5EF4-FFF2-40B4-BE49-F238E27FC236}">
                  <a16:creationId xmlns:a16="http://schemas.microsoft.com/office/drawing/2014/main" id="{98532AFB-6D3C-908F-5DE1-D3CBA43A7E44}"/>
                </a:ext>
              </a:extLst>
            </p:cNvPr>
            <p:cNvSpPr>
              <a:spLocks/>
            </p:cNvSpPr>
            <p:nvPr/>
          </p:nvSpPr>
          <p:spPr bwMode="auto">
            <a:xfrm>
              <a:off x="3106" y="3324"/>
              <a:ext cx="45" cy="41"/>
            </a:xfrm>
            <a:custGeom>
              <a:avLst/>
              <a:gdLst>
                <a:gd name="T0" fmla="*/ 32 w 45"/>
                <a:gd name="T1" fmla="*/ 7 h 41"/>
                <a:gd name="T2" fmla="*/ 32 w 45"/>
                <a:gd name="T3" fmla="*/ 0 h 41"/>
                <a:gd name="T4" fmla="*/ 0 w 45"/>
                <a:gd name="T5" fmla="*/ 34 h 41"/>
                <a:gd name="T6" fmla="*/ 10 w 45"/>
                <a:gd name="T7" fmla="*/ 41 h 41"/>
                <a:gd name="T8" fmla="*/ 41 w 45"/>
                <a:gd name="T9" fmla="*/ 7 h 41"/>
                <a:gd name="T10" fmla="*/ 41 w 45"/>
                <a:gd name="T11" fmla="*/ 0 h 41"/>
                <a:gd name="T12" fmla="*/ 41 w 45"/>
                <a:gd name="T13" fmla="*/ 7 h 41"/>
                <a:gd name="T14" fmla="*/ 45 w 45"/>
                <a:gd name="T15" fmla="*/ 4 h 41"/>
                <a:gd name="T16" fmla="*/ 41 w 45"/>
                <a:gd name="T17" fmla="*/ 0 h 41"/>
                <a:gd name="T18" fmla="*/ 32 w 45"/>
                <a:gd name="T19" fmla="*/ 7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41"/>
                <a:gd name="T32" fmla="*/ 45 w 45"/>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41">
                  <a:moveTo>
                    <a:pt x="32" y="7"/>
                  </a:moveTo>
                  <a:lnTo>
                    <a:pt x="32" y="0"/>
                  </a:lnTo>
                  <a:lnTo>
                    <a:pt x="0" y="34"/>
                  </a:lnTo>
                  <a:lnTo>
                    <a:pt x="10" y="41"/>
                  </a:lnTo>
                  <a:lnTo>
                    <a:pt x="41" y="7"/>
                  </a:lnTo>
                  <a:lnTo>
                    <a:pt x="41" y="0"/>
                  </a:lnTo>
                  <a:lnTo>
                    <a:pt x="41" y="7"/>
                  </a:lnTo>
                  <a:lnTo>
                    <a:pt x="45" y="4"/>
                  </a:lnTo>
                  <a:lnTo>
                    <a:pt x="41" y="0"/>
                  </a:lnTo>
                  <a:lnTo>
                    <a:pt x="3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4" name="Freeform 404">
              <a:extLst>
                <a:ext uri="{FF2B5EF4-FFF2-40B4-BE49-F238E27FC236}">
                  <a16:creationId xmlns:a16="http://schemas.microsoft.com/office/drawing/2014/main" id="{092A9BCB-F178-BFA7-A506-B6AA892A4FE2}"/>
                </a:ext>
              </a:extLst>
            </p:cNvPr>
            <p:cNvSpPr>
              <a:spLocks/>
            </p:cNvSpPr>
            <p:nvPr/>
          </p:nvSpPr>
          <p:spPr bwMode="auto">
            <a:xfrm>
              <a:off x="3036" y="3212"/>
              <a:ext cx="111" cy="119"/>
            </a:xfrm>
            <a:custGeom>
              <a:avLst/>
              <a:gdLst>
                <a:gd name="T0" fmla="*/ 30 w 111"/>
                <a:gd name="T1" fmla="*/ 18 h 119"/>
                <a:gd name="T2" fmla="*/ 22 w 111"/>
                <a:gd name="T3" fmla="*/ 26 h 119"/>
                <a:gd name="T4" fmla="*/ 102 w 111"/>
                <a:gd name="T5" fmla="*/ 119 h 119"/>
                <a:gd name="T6" fmla="*/ 111 w 111"/>
                <a:gd name="T7" fmla="*/ 112 h 119"/>
                <a:gd name="T8" fmla="*/ 31 w 111"/>
                <a:gd name="T9" fmla="*/ 19 h 119"/>
                <a:gd name="T10" fmla="*/ 23 w 111"/>
                <a:gd name="T11" fmla="*/ 27 h 119"/>
                <a:gd name="T12" fmla="*/ 30 w 111"/>
                <a:gd name="T13" fmla="*/ 18 h 119"/>
                <a:gd name="T14" fmla="*/ 0 w 111"/>
                <a:gd name="T15" fmla="*/ 0 h 119"/>
                <a:gd name="T16" fmla="*/ 22 w 111"/>
                <a:gd name="T17" fmla="*/ 26 h 119"/>
                <a:gd name="T18" fmla="*/ 30 w 111"/>
                <a:gd name="T19" fmla="*/ 18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119"/>
                <a:gd name="T32" fmla="*/ 111 w 111"/>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119">
                  <a:moveTo>
                    <a:pt x="30" y="18"/>
                  </a:moveTo>
                  <a:lnTo>
                    <a:pt x="22" y="26"/>
                  </a:lnTo>
                  <a:lnTo>
                    <a:pt x="102" y="119"/>
                  </a:lnTo>
                  <a:lnTo>
                    <a:pt x="111" y="112"/>
                  </a:lnTo>
                  <a:lnTo>
                    <a:pt x="31" y="19"/>
                  </a:lnTo>
                  <a:lnTo>
                    <a:pt x="23" y="27"/>
                  </a:lnTo>
                  <a:lnTo>
                    <a:pt x="30" y="18"/>
                  </a:lnTo>
                  <a:lnTo>
                    <a:pt x="0" y="0"/>
                  </a:lnTo>
                  <a:lnTo>
                    <a:pt x="22" y="26"/>
                  </a:lnTo>
                  <a:lnTo>
                    <a:pt x="3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5" name="Freeform 405">
              <a:extLst>
                <a:ext uri="{FF2B5EF4-FFF2-40B4-BE49-F238E27FC236}">
                  <a16:creationId xmlns:a16="http://schemas.microsoft.com/office/drawing/2014/main" id="{2DAAB128-87E2-AE61-2A4A-E955110AFCB9}"/>
                </a:ext>
              </a:extLst>
            </p:cNvPr>
            <p:cNvSpPr>
              <a:spLocks/>
            </p:cNvSpPr>
            <p:nvPr/>
          </p:nvSpPr>
          <p:spPr bwMode="auto">
            <a:xfrm>
              <a:off x="3059" y="3230"/>
              <a:ext cx="68" cy="50"/>
            </a:xfrm>
            <a:custGeom>
              <a:avLst/>
              <a:gdLst>
                <a:gd name="T0" fmla="*/ 64 w 68"/>
                <a:gd name="T1" fmla="*/ 38 h 50"/>
                <a:gd name="T2" fmla="*/ 68 w 68"/>
                <a:gd name="T3" fmla="*/ 40 h 50"/>
                <a:gd name="T4" fmla="*/ 7 w 68"/>
                <a:gd name="T5" fmla="*/ 0 h 50"/>
                <a:gd name="T6" fmla="*/ 0 w 68"/>
                <a:gd name="T7" fmla="*/ 9 h 50"/>
                <a:gd name="T8" fmla="*/ 61 w 68"/>
                <a:gd name="T9" fmla="*/ 49 h 50"/>
                <a:gd name="T10" fmla="*/ 64 w 68"/>
                <a:gd name="T11" fmla="*/ 50 h 50"/>
                <a:gd name="T12" fmla="*/ 61 w 68"/>
                <a:gd name="T13" fmla="*/ 49 h 50"/>
                <a:gd name="T14" fmla="*/ 62 w 68"/>
                <a:gd name="T15" fmla="*/ 50 h 50"/>
                <a:gd name="T16" fmla="*/ 64 w 68"/>
                <a:gd name="T17" fmla="*/ 50 h 50"/>
                <a:gd name="T18" fmla="*/ 64 w 68"/>
                <a:gd name="T19" fmla="*/ 38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50"/>
                <a:gd name="T32" fmla="*/ 68 w 6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50">
                  <a:moveTo>
                    <a:pt x="64" y="38"/>
                  </a:moveTo>
                  <a:lnTo>
                    <a:pt x="68" y="40"/>
                  </a:lnTo>
                  <a:lnTo>
                    <a:pt x="7" y="0"/>
                  </a:lnTo>
                  <a:lnTo>
                    <a:pt x="0" y="9"/>
                  </a:lnTo>
                  <a:lnTo>
                    <a:pt x="61" y="49"/>
                  </a:lnTo>
                  <a:lnTo>
                    <a:pt x="64" y="50"/>
                  </a:lnTo>
                  <a:lnTo>
                    <a:pt x="61" y="49"/>
                  </a:lnTo>
                  <a:lnTo>
                    <a:pt x="62" y="50"/>
                  </a:lnTo>
                  <a:lnTo>
                    <a:pt x="64" y="50"/>
                  </a:lnTo>
                  <a:lnTo>
                    <a:pt x="6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6" name="Freeform 406">
              <a:extLst>
                <a:ext uri="{FF2B5EF4-FFF2-40B4-BE49-F238E27FC236}">
                  <a16:creationId xmlns:a16="http://schemas.microsoft.com/office/drawing/2014/main" id="{DA3F8ADF-BBDE-D2B7-9F3A-57683AFCD1DD}"/>
                </a:ext>
              </a:extLst>
            </p:cNvPr>
            <p:cNvSpPr>
              <a:spLocks/>
            </p:cNvSpPr>
            <p:nvPr/>
          </p:nvSpPr>
          <p:spPr bwMode="auto">
            <a:xfrm>
              <a:off x="3123" y="3268"/>
              <a:ext cx="103" cy="14"/>
            </a:xfrm>
            <a:custGeom>
              <a:avLst/>
              <a:gdLst>
                <a:gd name="T0" fmla="*/ 91 w 103"/>
                <a:gd name="T1" fmla="*/ 7 h 14"/>
                <a:gd name="T2" fmla="*/ 97 w 103"/>
                <a:gd name="T3" fmla="*/ 3 h 14"/>
                <a:gd name="T4" fmla="*/ 0 w 103"/>
                <a:gd name="T5" fmla="*/ 0 h 14"/>
                <a:gd name="T6" fmla="*/ 0 w 103"/>
                <a:gd name="T7" fmla="*/ 12 h 14"/>
                <a:gd name="T8" fmla="*/ 97 w 103"/>
                <a:gd name="T9" fmla="*/ 14 h 14"/>
                <a:gd name="T10" fmla="*/ 103 w 103"/>
                <a:gd name="T11" fmla="*/ 10 h 14"/>
                <a:gd name="T12" fmla="*/ 97 w 103"/>
                <a:gd name="T13" fmla="*/ 14 h 14"/>
                <a:gd name="T14" fmla="*/ 102 w 103"/>
                <a:gd name="T15" fmla="*/ 14 h 14"/>
                <a:gd name="T16" fmla="*/ 103 w 103"/>
                <a:gd name="T17" fmla="*/ 10 h 14"/>
                <a:gd name="T18" fmla="*/ 91 w 103"/>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14"/>
                <a:gd name="T32" fmla="*/ 103 w 10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14">
                  <a:moveTo>
                    <a:pt x="91" y="7"/>
                  </a:moveTo>
                  <a:lnTo>
                    <a:pt x="97" y="3"/>
                  </a:lnTo>
                  <a:lnTo>
                    <a:pt x="0" y="0"/>
                  </a:lnTo>
                  <a:lnTo>
                    <a:pt x="0" y="12"/>
                  </a:lnTo>
                  <a:lnTo>
                    <a:pt x="97" y="14"/>
                  </a:lnTo>
                  <a:lnTo>
                    <a:pt x="103" y="10"/>
                  </a:lnTo>
                  <a:lnTo>
                    <a:pt x="97" y="14"/>
                  </a:lnTo>
                  <a:lnTo>
                    <a:pt x="102" y="14"/>
                  </a:lnTo>
                  <a:lnTo>
                    <a:pt x="103" y="10"/>
                  </a:lnTo>
                  <a:lnTo>
                    <a:pt x="9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7" name="Freeform 407">
              <a:extLst>
                <a:ext uri="{FF2B5EF4-FFF2-40B4-BE49-F238E27FC236}">
                  <a16:creationId xmlns:a16="http://schemas.microsoft.com/office/drawing/2014/main" id="{229ED63E-3C8A-A1D0-8FD4-5CE28EF2D308}"/>
                </a:ext>
              </a:extLst>
            </p:cNvPr>
            <p:cNvSpPr>
              <a:spLocks/>
            </p:cNvSpPr>
            <p:nvPr/>
          </p:nvSpPr>
          <p:spPr bwMode="auto">
            <a:xfrm>
              <a:off x="3214" y="3240"/>
              <a:ext cx="20" cy="38"/>
            </a:xfrm>
            <a:custGeom>
              <a:avLst/>
              <a:gdLst>
                <a:gd name="T0" fmla="*/ 13 w 20"/>
                <a:gd name="T1" fmla="*/ 11 h 38"/>
                <a:gd name="T2" fmla="*/ 7 w 20"/>
                <a:gd name="T3" fmla="*/ 5 h 38"/>
                <a:gd name="T4" fmla="*/ 0 w 20"/>
                <a:gd name="T5" fmla="*/ 35 h 38"/>
                <a:gd name="T6" fmla="*/ 12 w 20"/>
                <a:gd name="T7" fmla="*/ 38 h 38"/>
                <a:gd name="T8" fmla="*/ 19 w 20"/>
                <a:gd name="T9" fmla="*/ 7 h 38"/>
                <a:gd name="T10" fmla="*/ 13 w 20"/>
                <a:gd name="T11" fmla="*/ 0 h 38"/>
                <a:gd name="T12" fmla="*/ 19 w 20"/>
                <a:gd name="T13" fmla="*/ 7 h 38"/>
                <a:gd name="T14" fmla="*/ 20 w 20"/>
                <a:gd name="T15" fmla="*/ 0 h 38"/>
                <a:gd name="T16" fmla="*/ 13 w 20"/>
                <a:gd name="T17" fmla="*/ 0 h 38"/>
                <a:gd name="T18" fmla="*/ 13 w 20"/>
                <a:gd name="T19" fmla="*/ 1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8"/>
                <a:gd name="T32" fmla="*/ 20 w 20"/>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8">
                  <a:moveTo>
                    <a:pt x="13" y="11"/>
                  </a:moveTo>
                  <a:lnTo>
                    <a:pt x="7" y="5"/>
                  </a:lnTo>
                  <a:lnTo>
                    <a:pt x="0" y="35"/>
                  </a:lnTo>
                  <a:lnTo>
                    <a:pt x="12" y="38"/>
                  </a:lnTo>
                  <a:lnTo>
                    <a:pt x="19" y="7"/>
                  </a:lnTo>
                  <a:lnTo>
                    <a:pt x="13" y="0"/>
                  </a:lnTo>
                  <a:lnTo>
                    <a:pt x="19" y="7"/>
                  </a:lnTo>
                  <a:lnTo>
                    <a:pt x="20" y="0"/>
                  </a:lnTo>
                  <a:lnTo>
                    <a:pt x="13" y="0"/>
                  </a:lnTo>
                  <a:lnTo>
                    <a:pt x="1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8" name="Freeform 408">
              <a:extLst>
                <a:ext uri="{FF2B5EF4-FFF2-40B4-BE49-F238E27FC236}">
                  <a16:creationId xmlns:a16="http://schemas.microsoft.com/office/drawing/2014/main" id="{A8ACA8DA-440D-DDE0-5842-A81DAC97D69B}"/>
                </a:ext>
              </a:extLst>
            </p:cNvPr>
            <p:cNvSpPr>
              <a:spLocks/>
            </p:cNvSpPr>
            <p:nvPr/>
          </p:nvSpPr>
          <p:spPr bwMode="auto">
            <a:xfrm>
              <a:off x="3193" y="3240"/>
              <a:ext cx="34" cy="14"/>
            </a:xfrm>
            <a:custGeom>
              <a:avLst/>
              <a:gdLst>
                <a:gd name="T0" fmla="*/ 2 w 34"/>
                <a:gd name="T1" fmla="*/ 14 h 14"/>
                <a:gd name="T2" fmla="*/ 1 w 34"/>
                <a:gd name="T3" fmla="*/ 14 h 14"/>
                <a:gd name="T4" fmla="*/ 34 w 34"/>
                <a:gd name="T5" fmla="*/ 11 h 14"/>
                <a:gd name="T6" fmla="*/ 34 w 34"/>
                <a:gd name="T7" fmla="*/ 0 h 14"/>
                <a:gd name="T8" fmla="*/ 1 w 34"/>
                <a:gd name="T9" fmla="*/ 2 h 14"/>
                <a:gd name="T10" fmla="*/ 0 w 34"/>
                <a:gd name="T11" fmla="*/ 2 h 14"/>
                <a:gd name="T12" fmla="*/ 2 w 34"/>
                <a:gd name="T13" fmla="*/ 14 h 14"/>
                <a:gd name="T14" fmla="*/ 0 60000 65536"/>
                <a:gd name="T15" fmla="*/ 0 60000 65536"/>
                <a:gd name="T16" fmla="*/ 0 60000 65536"/>
                <a:gd name="T17" fmla="*/ 0 60000 65536"/>
                <a:gd name="T18" fmla="*/ 0 60000 65536"/>
                <a:gd name="T19" fmla="*/ 0 60000 65536"/>
                <a:gd name="T20" fmla="*/ 0 60000 65536"/>
                <a:gd name="T21" fmla="*/ 0 w 34"/>
                <a:gd name="T22" fmla="*/ 0 h 14"/>
                <a:gd name="T23" fmla="*/ 34 w 3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4">
                  <a:moveTo>
                    <a:pt x="2" y="14"/>
                  </a:moveTo>
                  <a:lnTo>
                    <a:pt x="1" y="14"/>
                  </a:lnTo>
                  <a:lnTo>
                    <a:pt x="34" y="11"/>
                  </a:lnTo>
                  <a:lnTo>
                    <a:pt x="34" y="0"/>
                  </a:lnTo>
                  <a:lnTo>
                    <a:pt x="1" y="2"/>
                  </a:lnTo>
                  <a:lnTo>
                    <a:pt x="0" y="2"/>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9" name="Freeform 409">
              <a:extLst>
                <a:ext uri="{FF2B5EF4-FFF2-40B4-BE49-F238E27FC236}">
                  <a16:creationId xmlns:a16="http://schemas.microsoft.com/office/drawing/2014/main" id="{3AC1CD43-C2EF-321D-AEA9-3EC6BE72CCCE}"/>
                </a:ext>
              </a:extLst>
            </p:cNvPr>
            <p:cNvSpPr>
              <a:spLocks/>
            </p:cNvSpPr>
            <p:nvPr/>
          </p:nvSpPr>
          <p:spPr bwMode="auto">
            <a:xfrm>
              <a:off x="3175" y="3242"/>
              <a:ext cx="20" cy="14"/>
            </a:xfrm>
            <a:custGeom>
              <a:avLst/>
              <a:gdLst>
                <a:gd name="T0" fmla="*/ 1 w 20"/>
                <a:gd name="T1" fmla="*/ 14 h 14"/>
                <a:gd name="T2" fmla="*/ 2 w 20"/>
                <a:gd name="T3" fmla="*/ 14 h 14"/>
                <a:gd name="T4" fmla="*/ 20 w 20"/>
                <a:gd name="T5" fmla="*/ 12 h 14"/>
                <a:gd name="T6" fmla="*/ 18 w 20"/>
                <a:gd name="T7" fmla="*/ 0 h 14"/>
                <a:gd name="T8" fmla="*/ 0 w 20"/>
                <a:gd name="T9" fmla="*/ 3 h 14"/>
                <a:gd name="T10" fmla="*/ 1 w 20"/>
                <a:gd name="T11" fmla="*/ 3 h 14"/>
                <a:gd name="T12" fmla="*/ 1 w 20"/>
                <a:gd name="T13" fmla="*/ 14 h 14"/>
                <a:gd name="T14" fmla="*/ 0 60000 65536"/>
                <a:gd name="T15" fmla="*/ 0 60000 65536"/>
                <a:gd name="T16" fmla="*/ 0 60000 65536"/>
                <a:gd name="T17" fmla="*/ 0 60000 65536"/>
                <a:gd name="T18" fmla="*/ 0 60000 65536"/>
                <a:gd name="T19" fmla="*/ 0 60000 65536"/>
                <a:gd name="T20" fmla="*/ 0 60000 65536"/>
                <a:gd name="T21" fmla="*/ 0 w 20"/>
                <a:gd name="T22" fmla="*/ 0 h 14"/>
                <a:gd name="T23" fmla="*/ 20 w 2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4">
                  <a:moveTo>
                    <a:pt x="1" y="14"/>
                  </a:moveTo>
                  <a:lnTo>
                    <a:pt x="2" y="14"/>
                  </a:lnTo>
                  <a:lnTo>
                    <a:pt x="20" y="12"/>
                  </a:lnTo>
                  <a:lnTo>
                    <a:pt x="18" y="0"/>
                  </a:lnTo>
                  <a:lnTo>
                    <a:pt x="0" y="3"/>
                  </a:lnTo>
                  <a:lnTo>
                    <a:pt x="1" y="3"/>
                  </a:lnTo>
                  <a:lnTo>
                    <a:pt x="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0" name="Freeform 410">
              <a:extLst>
                <a:ext uri="{FF2B5EF4-FFF2-40B4-BE49-F238E27FC236}">
                  <a16:creationId xmlns:a16="http://schemas.microsoft.com/office/drawing/2014/main" id="{C39A7A6B-4BCB-C403-6749-FE2F5D5A0B1F}"/>
                </a:ext>
              </a:extLst>
            </p:cNvPr>
            <p:cNvSpPr>
              <a:spLocks/>
            </p:cNvSpPr>
            <p:nvPr/>
          </p:nvSpPr>
          <p:spPr bwMode="auto">
            <a:xfrm>
              <a:off x="3129" y="3245"/>
              <a:ext cx="47" cy="11"/>
            </a:xfrm>
            <a:custGeom>
              <a:avLst/>
              <a:gdLst>
                <a:gd name="T0" fmla="*/ 0 w 47"/>
                <a:gd name="T1" fmla="*/ 10 h 11"/>
                <a:gd name="T2" fmla="*/ 4 w 47"/>
                <a:gd name="T3" fmla="*/ 11 h 11"/>
                <a:gd name="T4" fmla="*/ 47 w 47"/>
                <a:gd name="T5" fmla="*/ 11 h 11"/>
                <a:gd name="T6" fmla="*/ 47 w 47"/>
                <a:gd name="T7" fmla="*/ 0 h 11"/>
                <a:gd name="T8" fmla="*/ 4 w 47"/>
                <a:gd name="T9" fmla="*/ 0 h 11"/>
                <a:gd name="T10" fmla="*/ 7 w 47"/>
                <a:gd name="T11" fmla="*/ 1 h 11"/>
                <a:gd name="T12" fmla="*/ 0 w 47"/>
                <a:gd name="T13" fmla="*/ 10 h 11"/>
                <a:gd name="T14" fmla="*/ 1 w 47"/>
                <a:gd name="T15" fmla="*/ 11 h 11"/>
                <a:gd name="T16" fmla="*/ 4 w 47"/>
                <a:gd name="T17" fmla="*/ 11 h 11"/>
                <a:gd name="T18" fmla="*/ 0 w 47"/>
                <a:gd name="T19" fmla="*/ 1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1"/>
                <a:gd name="T32" fmla="*/ 47 w 4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1">
                  <a:moveTo>
                    <a:pt x="0" y="10"/>
                  </a:moveTo>
                  <a:lnTo>
                    <a:pt x="4" y="11"/>
                  </a:lnTo>
                  <a:lnTo>
                    <a:pt x="47" y="11"/>
                  </a:lnTo>
                  <a:lnTo>
                    <a:pt x="47" y="0"/>
                  </a:lnTo>
                  <a:lnTo>
                    <a:pt x="4" y="0"/>
                  </a:lnTo>
                  <a:lnTo>
                    <a:pt x="7" y="1"/>
                  </a:lnTo>
                  <a:lnTo>
                    <a:pt x="0" y="10"/>
                  </a:lnTo>
                  <a:lnTo>
                    <a:pt x="1" y="11"/>
                  </a:lnTo>
                  <a:lnTo>
                    <a:pt x="4" y="11"/>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1" name="Freeform 411">
              <a:extLst>
                <a:ext uri="{FF2B5EF4-FFF2-40B4-BE49-F238E27FC236}">
                  <a16:creationId xmlns:a16="http://schemas.microsoft.com/office/drawing/2014/main" id="{81BB578D-6B83-F365-DA37-5E6937F2EC97}"/>
                </a:ext>
              </a:extLst>
            </p:cNvPr>
            <p:cNvSpPr>
              <a:spLocks/>
            </p:cNvSpPr>
            <p:nvPr/>
          </p:nvSpPr>
          <p:spPr bwMode="auto">
            <a:xfrm>
              <a:off x="3129" y="3246"/>
              <a:ext cx="7" cy="10"/>
            </a:xfrm>
            <a:custGeom>
              <a:avLst/>
              <a:gdLst>
                <a:gd name="T0" fmla="*/ 0 w 7"/>
                <a:gd name="T1" fmla="*/ 9 h 10"/>
                <a:gd name="T2" fmla="*/ 4 w 7"/>
                <a:gd name="T3" fmla="*/ 4 h 10"/>
                <a:gd name="T4" fmla="*/ 4 w 7"/>
                <a:gd name="T5" fmla="*/ 4 h 10"/>
                <a:gd name="T6" fmla="*/ 4 w 7"/>
                <a:gd name="T7" fmla="*/ 4 h 10"/>
                <a:gd name="T8" fmla="*/ 4 w 7"/>
                <a:gd name="T9" fmla="*/ 4 h 10"/>
                <a:gd name="T10" fmla="*/ 7 w 7"/>
                <a:gd name="T11" fmla="*/ 0 h 10"/>
                <a:gd name="T12" fmla="*/ 0 w 7"/>
                <a:gd name="T13" fmla="*/ 9 h 10"/>
                <a:gd name="T14" fmla="*/ 1 w 7"/>
                <a:gd name="T15" fmla="*/ 10 h 10"/>
                <a:gd name="T16" fmla="*/ 4 w 7"/>
                <a:gd name="T17" fmla="*/ 10 h 10"/>
                <a:gd name="T18" fmla="*/ 0 w 7"/>
                <a:gd name="T19" fmla="*/ 9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0" y="9"/>
                  </a:moveTo>
                  <a:lnTo>
                    <a:pt x="4" y="4"/>
                  </a:lnTo>
                  <a:lnTo>
                    <a:pt x="7" y="0"/>
                  </a:lnTo>
                  <a:lnTo>
                    <a:pt x="0" y="9"/>
                  </a:lnTo>
                  <a:lnTo>
                    <a:pt x="1" y="10"/>
                  </a:lnTo>
                  <a:lnTo>
                    <a:pt x="4" y="1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2" name="Freeform 412">
              <a:extLst>
                <a:ext uri="{FF2B5EF4-FFF2-40B4-BE49-F238E27FC236}">
                  <a16:creationId xmlns:a16="http://schemas.microsoft.com/office/drawing/2014/main" id="{C29D0A06-C8BC-10CA-7E96-6A3CBA8AF6F9}"/>
                </a:ext>
              </a:extLst>
            </p:cNvPr>
            <p:cNvSpPr>
              <a:spLocks/>
            </p:cNvSpPr>
            <p:nvPr/>
          </p:nvSpPr>
          <p:spPr bwMode="auto">
            <a:xfrm>
              <a:off x="3104" y="3230"/>
              <a:ext cx="32" cy="25"/>
            </a:xfrm>
            <a:custGeom>
              <a:avLst/>
              <a:gdLst>
                <a:gd name="T0" fmla="*/ 0 w 32"/>
                <a:gd name="T1" fmla="*/ 9 h 25"/>
                <a:gd name="T2" fmla="*/ 1 w 32"/>
                <a:gd name="T3" fmla="*/ 9 h 25"/>
                <a:gd name="T4" fmla="*/ 25 w 32"/>
                <a:gd name="T5" fmla="*/ 25 h 25"/>
                <a:gd name="T6" fmla="*/ 32 w 32"/>
                <a:gd name="T7" fmla="*/ 16 h 25"/>
                <a:gd name="T8" fmla="*/ 8 w 32"/>
                <a:gd name="T9" fmla="*/ 0 h 25"/>
                <a:gd name="T10" fmla="*/ 9 w 32"/>
                <a:gd name="T11" fmla="*/ 0 h 25"/>
                <a:gd name="T12" fmla="*/ 0 w 32"/>
                <a:gd name="T13" fmla="*/ 9 h 25"/>
                <a:gd name="T14" fmla="*/ 1 w 32"/>
                <a:gd name="T15" fmla="*/ 9 h 25"/>
                <a:gd name="T16" fmla="*/ 1 w 32"/>
                <a:gd name="T17" fmla="*/ 9 h 25"/>
                <a:gd name="T18" fmla="*/ 0 w 32"/>
                <a:gd name="T19" fmla="*/ 9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5"/>
                <a:gd name="T32" fmla="*/ 32 w 32"/>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5">
                  <a:moveTo>
                    <a:pt x="0" y="9"/>
                  </a:moveTo>
                  <a:lnTo>
                    <a:pt x="1" y="9"/>
                  </a:lnTo>
                  <a:lnTo>
                    <a:pt x="25" y="25"/>
                  </a:lnTo>
                  <a:lnTo>
                    <a:pt x="32" y="16"/>
                  </a:lnTo>
                  <a:lnTo>
                    <a:pt x="8" y="0"/>
                  </a:lnTo>
                  <a:lnTo>
                    <a:pt x="9" y="0"/>
                  </a:lnTo>
                  <a:lnTo>
                    <a:pt x="0" y="9"/>
                  </a:lnTo>
                  <a:lnTo>
                    <a:pt x="1"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3" name="Freeform 413">
              <a:extLst>
                <a:ext uri="{FF2B5EF4-FFF2-40B4-BE49-F238E27FC236}">
                  <a16:creationId xmlns:a16="http://schemas.microsoft.com/office/drawing/2014/main" id="{D2E170F1-D5A4-E785-AEE6-BF5AF323D8D9}"/>
                </a:ext>
              </a:extLst>
            </p:cNvPr>
            <p:cNvSpPr>
              <a:spLocks/>
            </p:cNvSpPr>
            <p:nvPr/>
          </p:nvSpPr>
          <p:spPr bwMode="auto">
            <a:xfrm>
              <a:off x="3022" y="3149"/>
              <a:ext cx="91" cy="90"/>
            </a:xfrm>
            <a:custGeom>
              <a:avLst/>
              <a:gdLst>
                <a:gd name="T0" fmla="*/ 0 w 91"/>
                <a:gd name="T1" fmla="*/ 7 h 90"/>
                <a:gd name="T2" fmla="*/ 2 w 91"/>
                <a:gd name="T3" fmla="*/ 9 h 90"/>
                <a:gd name="T4" fmla="*/ 82 w 91"/>
                <a:gd name="T5" fmla="*/ 90 h 90"/>
                <a:gd name="T6" fmla="*/ 91 w 91"/>
                <a:gd name="T7" fmla="*/ 81 h 90"/>
                <a:gd name="T8" fmla="*/ 11 w 91"/>
                <a:gd name="T9" fmla="*/ 0 h 90"/>
                <a:gd name="T10" fmla="*/ 12 w 91"/>
                <a:gd name="T11" fmla="*/ 2 h 90"/>
                <a:gd name="T12" fmla="*/ 0 w 91"/>
                <a:gd name="T13" fmla="*/ 7 h 90"/>
                <a:gd name="T14" fmla="*/ 2 w 91"/>
                <a:gd name="T15" fmla="*/ 8 h 90"/>
                <a:gd name="T16" fmla="*/ 2 w 91"/>
                <a:gd name="T17" fmla="*/ 9 h 90"/>
                <a:gd name="T18" fmla="*/ 0 w 91"/>
                <a:gd name="T19" fmla="*/ 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0"/>
                <a:gd name="T32" fmla="*/ 91 w 91"/>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0">
                  <a:moveTo>
                    <a:pt x="0" y="7"/>
                  </a:moveTo>
                  <a:lnTo>
                    <a:pt x="2" y="9"/>
                  </a:lnTo>
                  <a:lnTo>
                    <a:pt x="82" y="90"/>
                  </a:lnTo>
                  <a:lnTo>
                    <a:pt x="91" y="81"/>
                  </a:lnTo>
                  <a:lnTo>
                    <a:pt x="11" y="0"/>
                  </a:lnTo>
                  <a:lnTo>
                    <a:pt x="12" y="2"/>
                  </a:lnTo>
                  <a:lnTo>
                    <a:pt x="0" y="7"/>
                  </a:lnTo>
                  <a:lnTo>
                    <a:pt x="2" y="8"/>
                  </a:lnTo>
                  <a:lnTo>
                    <a:pt x="2" y="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4" name="Freeform 414">
              <a:extLst>
                <a:ext uri="{FF2B5EF4-FFF2-40B4-BE49-F238E27FC236}">
                  <a16:creationId xmlns:a16="http://schemas.microsoft.com/office/drawing/2014/main" id="{6BCF61A2-453E-4C35-0ED1-4320B0DD194C}"/>
                </a:ext>
              </a:extLst>
            </p:cNvPr>
            <p:cNvSpPr>
              <a:spLocks/>
            </p:cNvSpPr>
            <p:nvPr/>
          </p:nvSpPr>
          <p:spPr bwMode="auto">
            <a:xfrm>
              <a:off x="2971" y="3015"/>
              <a:ext cx="63" cy="141"/>
            </a:xfrm>
            <a:custGeom>
              <a:avLst/>
              <a:gdLst>
                <a:gd name="T0" fmla="*/ 0 w 63"/>
                <a:gd name="T1" fmla="*/ 2 h 141"/>
                <a:gd name="T2" fmla="*/ 0 w 63"/>
                <a:gd name="T3" fmla="*/ 5 h 141"/>
                <a:gd name="T4" fmla="*/ 51 w 63"/>
                <a:gd name="T5" fmla="*/ 141 h 141"/>
                <a:gd name="T6" fmla="*/ 63 w 63"/>
                <a:gd name="T7" fmla="*/ 136 h 141"/>
                <a:gd name="T8" fmla="*/ 12 w 63"/>
                <a:gd name="T9" fmla="*/ 0 h 141"/>
                <a:gd name="T10" fmla="*/ 12 w 63"/>
                <a:gd name="T11" fmla="*/ 2 h 141"/>
                <a:gd name="T12" fmla="*/ 0 w 63"/>
                <a:gd name="T13" fmla="*/ 2 h 141"/>
                <a:gd name="T14" fmla="*/ 0 w 63"/>
                <a:gd name="T15" fmla="*/ 4 h 141"/>
                <a:gd name="T16" fmla="*/ 0 w 63"/>
                <a:gd name="T17" fmla="*/ 5 h 141"/>
                <a:gd name="T18" fmla="*/ 0 w 63"/>
                <a:gd name="T19" fmla="*/ 2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141"/>
                <a:gd name="T32" fmla="*/ 63 w 63"/>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141">
                  <a:moveTo>
                    <a:pt x="0" y="2"/>
                  </a:moveTo>
                  <a:lnTo>
                    <a:pt x="0" y="5"/>
                  </a:lnTo>
                  <a:lnTo>
                    <a:pt x="51" y="141"/>
                  </a:lnTo>
                  <a:lnTo>
                    <a:pt x="63" y="136"/>
                  </a:lnTo>
                  <a:lnTo>
                    <a:pt x="12" y="0"/>
                  </a:lnTo>
                  <a:lnTo>
                    <a:pt x="12" y="2"/>
                  </a:lnTo>
                  <a:lnTo>
                    <a:pt x="0" y="2"/>
                  </a:lnTo>
                  <a:lnTo>
                    <a:pt x="0" y="4"/>
                  </a:lnTo>
                  <a:lnTo>
                    <a:pt x="0" y="5"/>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5" name="Freeform 415">
              <a:extLst>
                <a:ext uri="{FF2B5EF4-FFF2-40B4-BE49-F238E27FC236}">
                  <a16:creationId xmlns:a16="http://schemas.microsoft.com/office/drawing/2014/main" id="{5F7031C5-4A08-C495-2205-EF4967FB746F}"/>
                </a:ext>
              </a:extLst>
            </p:cNvPr>
            <p:cNvSpPr>
              <a:spLocks/>
            </p:cNvSpPr>
            <p:nvPr/>
          </p:nvSpPr>
          <p:spPr bwMode="auto">
            <a:xfrm>
              <a:off x="2970" y="2966"/>
              <a:ext cx="13" cy="51"/>
            </a:xfrm>
            <a:custGeom>
              <a:avLst/>
              <a:gdLst>
                <a:gd name="T0" fmla="*/ 0 w 13"/>
                <a:gd name="T1" fmla="*/ 0 h 51"/>
                <a:gd name="T2" fmla="*/ 0 w 13"/>
                <a:gd name="T3" fmla="*/ 0 h 51"/>
                <a:gd name="T4" fmla="*/ 1 w 13"/>
                <a:gd name="T5" fmla="*/ 51 h 51"/>
                <a:gd name="T6" fmla="*/ 13 w 13"/>
                <a:gd name="T7" fmla="*/ 51 h 51"/>
                <a:gd name="T8" fmla="*/ 11 w 13"/>
                <a:gd name="T9" fmla="*/ 0 h 51"/>
                <a:gd name="T10" fmla="*/ 11 w 13"/>
                <a:gd name="T11" fmla="*/ 0 h 51"/>
                <a:gd name="T12" fmla="*/ 0 w 13"/>
                <a:gd name="T13" fmla="*/ 0 h 51"/>
                <a:gd name="T14" fmla="*/ 0 60000 65536"/>
                <a:gd name="T15" fmla="*/ 0 60000 65536"/>
                <a:gd name="T16" fmla="*/ 0 60000 65536"/>
                <a:gd name="T17" fmla="*/ 0 60000 65536"/>
                <a:gd name="T18" fmla="*/ 0 60000 65536"/>
                <a:gd name="T19" fmla="*/ 0 60000 65536"/>
                <a:gd name="T20" fmla="*/ 0 60000 65536"/>
                <a:gd name="T21" fmla="*/ 0 w 13"/>
                <a:gd name="T22" fmla="*/ 0 h 51"/>
                <a:gd name="T23" fmla="*/ 13 w 13"/>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1">
                  <a:moveTo>
                    <a:pt x="0" y="0"/>
                  </a:moveTo>
                  <a:lnTo>
                    <a:pt x="0" y="0"/>
                  </a:lnTo>
                  <a:lnTo>
                    <a:pt x="1" y="51"/>
                  </a:lnTo>
                  <a:lnTo>
                    <a:pt x="13" y="51"/>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6" name="Freeform 416">
              <a:extLst>
                <a:ext uri="{FF2B5EF4-FFF2-40B4-BE49-F238E27FC236}">
                  <a16:creationId xmlns:a16="http://schemas.microsoft.com/office/drawing/2014/main" id="{EDEA7C2F-533F-3871-F509-7022573B2D5F}"/>
                </a:ext>
              </a:extLst>
            </p:cNvPr>
            <p:cNvSpPr>
              <a:spLocks/>
            </p:cNvSpPr>
            <p:nvPr/>
          </p:nvSpPr>
          <p:spPr bwMode="auto">
            <a:xfrm>
              <a:off x="2970" y="2880"/>
              <a:ext cx="13" cy="86"/>
            </a:xfrm>
            <a:custGeom>
              <a:avLst/>
              <a:gdLst>
                <a:gd name="T0" fmla="*/ 10 w 13"/>
                <a:gd name="T1" fmla="*/ 15 h 86"/>
                <a:gd name="T2" fmla="*/ 1 w 13"/>
                <a:gd name="T3" fmla="*/ 10 h 86"/>
                <a:gd name="T4" fmla="*/ 0 w 13"/>
                <a:gd name="T5" fmla="*/ 86 h 86"/>
                <a:gd name="T6" fmla="*/ 11 w 13"/>
                <a:gd name="T7" fmla="*/ 86 h 86"/>
                <a:gd name="T8" fmla="*/ 13 w 13"/>
                <a:gd name="T9" fmla="*/ 10 h 86"/>
                <a:gd name="T10" fmla="*/ 4 w 13"/>
                <a:gd name="T11" fmla="*/ 6 h 86"/>
                <a:gd name="T12" fmla="*/ 13 w 13"/>
                <a:gd name="T13" fmla="*/ 10 h 86"/>
                <a:gd name="T14" fmla="*/ 13 w 13"/>
                <a:gd name="T15" fmla="*/ 0 h 86"/>
                <a:gd name="T16" fmla="*/ 4 w 13"/>
                <a:gd name="T17" fmla="*/ 6 h 86"/>
                <a:gd name="T18" fmla="*/ 10 w 13"/>
                <a:gd name="T19" fmla="*/ 15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86"/>
                <a:gd name="T32" fmla="*/ 13 w 13"/>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86">
                  <a:moveTo>
                    <a:pt x="10" y="15"/>
                  </a:moveTo>
                  <a:lnTo>
                    <a:pt x="1" y="10"/>
                  </a:lnTo>
                  <a:lnTo>
                    <a:pt x="0" y="86"/>
                  </a:lnTo>
                  <a:lnTo>
                    <a:pt x="11" y="86"/>
                  </a:lnTo>
                  <a:lnTo>
                    <a:pt x="13" y="10"/>
                  </a:lnTo>
                  <a:lnTo>
                    <a:pt x="4" y="6"/>
                  </a:lnTo>
                  <a:lnTo>
                    <a:pt x="13" y="10"/>
                  </a:lnTo>
                  <a:lnTo>
                    <a:pt x="13" y="0"/>
                  </a:lnTo>
                  <a:lnTo>
                    <a:pt x="4" y="6"/>
                  </a:lnTo>
                  <a:lnTo>
                    <a:pt x="1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7" name="Freeform 417">
              <a:extLst>
                <a:ext uri="{FF2B5EF4-FFF2-40B4-BE49-F238E27FC236}">
                  <a16:creationId xmlns:a16="http://schemas.microsoft.com/office/drawing/2014/main" id="{C9F99BF7-921E-72BD-0474-B413401420B4}"/>
                </a:ext>
              </a:extLst>
            </p:cNvPr>
            <p:cNvSpPr>
              <a:spLocks/>
            </p:cNvSpPr>
            <p:nvPr/>
          </p:nvSpPr>
          <p:spPr bwMode="auto">
            <a:xfrm>
              <a:off x="2945" y="2886"/>
              <a:ext cx="35" cy="25"/>
            </a:xfrm>
            <a:custGeom>
              <a:avLst/>
              <a:gdLst>
                <a:gd name="T0" fmla="*/ 12 w 35"/>
                <a:gd name="T1" fmla="*/ 20 h 25"/>
                <a:gd name="T2" fmla="*/ 9 w 35"/>
                <a:gd name="T3" fmla="*/ 25 h 25"/>
                <a:gd name="T4" fmla="*/ 35 w 35"/>
                <a:gd name="T5" fmla="*/ 9 h 25"/>
                <a:gd name="T6" fmla="*/ 29 w 35"/>
                <a:gd name="T7" fmla="*/ 0 h 25"/>
                <a:gd name="T8" fmla="*/ 2 w 35"/>
                <a:gd name="T9" fmla="*/ 16 h 25"/>
                <a:gd name="T10" fmla="*/ 0 w 35"/>
                <a:gd name="T11" fmla="*/ 20 h 25"/>
                <a:gd name="T12" fmla="*/ 2 w 35"/>
                <a:gd name="T13" fmla="*/ 16 h 25"/>
                <a:gd name="T14" fmla="*/ 0 w 35"/>
                <a:gd name="T15" fmla="*/ 17 h 25"/>
                <a:gd name="T16" fmla="*/ 0 w 35"/>
                <a:gd name="T17" fmla="*/ 20 h 25"/>
                <a:gd name="T18" fmla="*/ 12 w 35"/>
                <a:gd name="T19" fmla="*/ 2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5"/>
                <a:gd name="T32" fmla="*/ 35 w 3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5">
                  <a:moveTo>
                    <a:pt x="12" y="20"/>
                  </a:moveTo>
                  <a:lnTo>
                    <a:pt x="9" y="25"/>
                  </a:lnTo>
                  <a:lnTo>
                    <a:pt x="35" y="9"/>
                  </a:lnTo>
                  <a:lnTo>
                    <a:pt x="29" y="0"/>
                  </a:lnTo>
                  <a:lnTo>
                    <a:pt x="2" y="16"/>
                  </a:lnTo>
                  <a:lnTo>
                    <a:pt x="0" y="20"/>
                  </a:lnTo>
                  <a:lnTo>
                    <a:pt x="2" y="16"/>
                  </a:lnTo>
                  <a:lnTo>
                    <a:pt x="0" y="17"/>
                  </a:lnTo>
                  <a:lnTo>
                    <a:pt x="0" y="20"/>
                  </a:lnTo>
                  <a:lnTo>
                    <a:pt x="1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8" name="Freeform 418">
              <a:extLst>
                <a:ext uri="{FF2B5EF4-FFF2-40B4-BE49-F238E27FC236}">
                  <a16:creationId xmlns:a16="http://schemas.microsoft.com/office/drawing/2014/main" id="{2A47AB4B-0B48-CCFA-A688-1E51AAFADAA9}"/>
                </a:ext>
              </a:extLst>
            </p:cNvPr>
            <p:cNvSpPr>
              <a:spLocks/>
            </p:cNvSpPr>
            <p:nvPr/>
          </p:nvSpPr>
          <p:spPr bwMode="auto">
            <a:xfrm>
              <a:off x="2945" y="2906"/>
              <a:ext cx="16" cy="109"/>
            </a:xfrm>
            <a:custGeom>
              <a:avLst/>
              <a:gdLst>
                <a:gd name="T0" fmla="*/ 5 w 16"/>
                <a:gd name="T1" fmla="*/ 88 h 109"/>
                <a:gd name="T2" fmla="*/ 15 w 16"/>
                <a:gd name="T3" fmla="*/ 85 h 109"/>
                <a:gd name="T4" fmla="*/ 12 w 16"/>
                <a:gd name="T5" fmla="*/ 0 h 109"/>
                <a:gd name="T6" fmla="*/ 0 w 16"/>
                <a:gd name="T7" fmla="*/ 0 h 109"/>
                <a:gd name="T8" fmla="*/ 4 w 16"/>
                <a:gd name="T9" fmla="*/ 85 h 109"/>
                <a:gd name="T10" fmla="*/ 14 w 16"/>
                <a:gd name="T11" fmla="*/ 83 h 109"/>
                <a:gd name="T12" fmla="*/ 5 w 16"/>
                <a:gd name="T13" fmla="*/ 88 h 109"/>
                <a:gd name="T14" fmla="*/ 16 w 16"/>
                <a:gd name="T15" fmla="*/ 109 h 109"/>
                <a:gd name="T16" fmla="*/ 15 w 16"/>
                <a:gd name="T17" fmla="*/ 85 h 109"/>
                <a:gd name="T18" fmla="*/ 5 w 16"/>
                <a:gd name="T19" fmla="*/ 88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9"/>
                <a:gd name="T32" fmla="*/ 16 w 16"/>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9">
                  <a:moveTo>
                    <a:pt x="5" y="88"/>
                  </a:moveTo>
                  <a:lnTo>
                    <a:pt x="15" y="85"/>
                  </a:lnTo>
                  <a:lnTo>
                    <a:pt x="12" y="0"/>
                  </a:lnTo>
                  <a:lnTo>
                    <a:pt x="0" y="0"/>
                  </a:lnTo>
                  <a:lnTo>
                    <a:pt x="4" y="85"/>
                  </a:lnTo>
                  <a:lnTo>
                    <a:pt x="14" y="83"/>
                  </a:lnTo>
                  <a:lnTo>
                    <a:pt x="5" y="88"/>
                  </a:lnTo>
                  <a:lnTo>
                    <a:pt x="16" y="109"/>
                  </a:lnTo>
                  <a:lnTo>
                    <a:pt x="15" y="85"/>
                  </a:lnTo>
                  <a:lnTo>
                    <a:pt x="5"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9" name="Freeform 419">
              <a:extLst>
                <a:ext uri="{FF2B5EF4-FFF2-40B4-BE49-F238E27FC236}">
                  <a16:creationId xmlns:a16="http://schemas.microsoft.com/office/drawing/2014/main" id="{10D887FF-1641-FC25-5268-02A553C549BA}"/>
                </a:ext>
              </a:extLst>
            </p:cNvPr>
            <p:cNvSpPr>
              <a:spLocks/>
            </p:cNvSpPr>
            <p:nvPr/>
          </p:nvSpPr>
          <p:spPr bwMode="auto">
            <a:xfrm>
              <a:off x="2912" y="2911"/>
              <a:ext cx="47" cy="83"/>
            </a:xfrm>
            <a:custGeom>
              <a:avLst/>
              <a:gdLst>
                <a:gd name="T0" fmla="*/ 8 w 47"/>
                <a:gd name="T1" fmla="*/ 12 h 83"/>
                <a:gd name="T2" fmla="*/ 0 w 47"/>
                <a:gd name="T3" fmla="*/ 10 h 83"/>
                <a:gd name="T4" fmla="*/ 38 w 47"/>
                <a:gd name="T5" fmla="*/ 83 h 83"/>
                <a:gd name="T6" fmla="*/ 47 w 47"/>
                <a:gd name="T7" fmla="*/ 78 h 83"/>
                <a:gd name="T8" fmla="*/ 9 w 47"/>
                <a:gd name="T9" fmla="*/ 5 h 83"/>
                <a:gd name="T10" fmla="*/ 1 w 47"/>
                <a:gd name="T11" fmla="*/ 3 h 83"/>
                <a:gd name="T12" fmla="*/ 9 w 47"/>
                <a:gd name="T13" fmla="*/ 5 h 83"/>
                <a:gd name="T14" fmla="*/ 7 w 47"/>
                <a:gd name="T15" fmla="*/ 0 h 83"/>
                <a:gd name="T16" fmla="*/ 1 w 47"/>
                <a:gd name="T17" fmla="*/ 3 h 83"/>
                <a:gd name="T18" fmla="*/ 8 w 47"/>
                <a:gd name="T19" fmla="*/ 12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83"/>
                <a:gd name="T32" fmla="*/ 47 w 47"/>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83">
                  <a:moveTo>
                    <a:pt x="8" y="12"/>
                  </a:moveTo>
                  <a:lnTo>
                    <a:pt x="0" y="10"/>
                  </a:lnTo>
                  <a:lnTo>
                    <a:pt x="38" y="83"/>
                  </a:lnTo>
                  <a:lnTo>
                    <a:pt x="47" y="78"/>
                  </a:lnTo>
                  <a:lnTo>
                    <a:pt x="9" y="5"/>
                  </a:lnTo>
                  <a:lnTo>
                    <a:pt x="1" y="3"/>
                  </a:lnTo>
                  <a:lnTo>
                    <a:pt x="9" y="5"/>
                  </a:lnTo>
                  <a:lnTo>
                    <a:pt x="7" y="0"/>
                  </a:lnTo>
                  <a:lnTo>
                    <a:pt x="1" y="3"/>
                  </a:ln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0" name="Freeform 420">
              <a:extLst>
                <a:ext uri="{FF2B5EF4-FFF2-40B4-BE49-F238E27FC236}">
                  <a16:creationId xmlns:a16="http://schemas.microsoft.com/office/drawing/2014/main" id="{B0C421BC-FA35-CDDC-A897-417103E41A2F}"/>
                </a:ext>
              </a:extLst>
            </p:cNvPr>
            <p:cNvSpPr>
              <a:spLocks/>
            </p:cNvSpPr>
            <p:nvPr/>
          </p:nvSpPr>
          <p:spPr bwMode="auto">
            <a:xfrm>
              <a:off x="2889" y="2914"/>
              <a:ext cx="31" cy="23"/>
            </a:xfrm>
            <a:custGeom>
              <a:avLst/>
              <a:gdLst>
                <a:gd name="T0" fmla="*/ 13 w 31"/>
                <a:gd name="T1" fmla="*/ 17 h 23"/>
                <a:gd name="T2" fmla="*/ 11 w 31"/>
                <a:gd name="T3" fmla="*/ 23 h 23"/>
                <a:gd name="T4" fmla="*/ 31 w 31"/>
                <a:gd name="T5" fmla="*/ 9 h 23"/>
                <a:gd name="T6" fmla="*/ 24 w 31"/>
                <a:gd name="T7" fmla="*/ 0 h 23"/>
                <a:gd name="T8" fmla="*/ 4 w 31"/>
                <a:gd name="T9" fmla="*/ 14 h 23"/>
                <a:gd name="T10" fmla="*/ 2 w 31"/>
                <a:gd name="T11" fmla="*/ 19 h 23"/>
                <a:gd name="T12" fmla="*/ 4 w 31"/>
                <a:gd name="T13" fmla="*/ 14 h 23"/>
                <a:gd name="T14" fmla="*/ 0 w 31"/>
                <a:gd name="T15" fmla="*/ 16 h 23"/>
                <a:gd name="T16" fmla="*/ 2 w 31"/>
                <a:gd name="T17" fmla="*/ 19 h 23"/>
                <a:gd name="T18" fmla="*/ 13 w 31"/>
                <a:gd name="T19" fmla="*/ 1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3"/>
                <a:gd name="T32" fmla="*/ 31 w 3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3">
                  <a:moveTo>
                    <a:pt x="13" y="17"/>
                  </a:moveTo>
                  <a:lnTo>
                    <a:pt x="11" y="23"/>
                  </a:lnTo>
                  <a:lnTo>
                    <a:pt x="31" y="9"/>
                  </a:lnTo>
                  <a:lnTo>
                    <a:pt x="24" y="0"/>
                  </a:lnTo>
                  <a:lnTo>
                    <a:pt x="4" y="14"/>
                  </a:lnTo>
                  <a:lnTo>
                    <a:pt x="2" y="19"/>
                  </a:lnTo>
                  <a:lnTo>
                    <a:pt x="4" y="14"/>
                  </a:lnTo>
                  <a:lnTo>
                    <a:pt x="0" y="16"/>
                  </a:lnTo>
                  <a:lnTo>
                    <a:pt x="2" y="19"/>
                  </a:lnTo>
                  <a:lnTo>
                    <a:pt x="1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1" name="Freeform 421">
              <a:extLst>
                <a:ext uri="{FF2B5EF4-FFF2-40B4-BE49-F238E27FC236}">
                  <a16:creationId xmlns:a16="http://schemas.microsoft.com/office/drawing/2014/main" id="{A941F112-E0A8-9536-D04B-108716814361}"/>
                </a:ext>
              </a:extLst>
            </p:cNvPr>
            <p:cNvSpPr>
              <a:spLocks/>
            </p:cNvSpPr>
            <p:nvPr/>
          </p:nvSpPr>
          <p:spPr bwMode="auto">
            <a:xfrm>
              <a:off x="2891" y="2931"/>
              <a:ext cx="36" cy="83"/>
            </a:xfrm>
            <a:custGeom>
              <a:avLst/>
              <a:gdLst>
                <a:gd name="T0" fmla="*/ 22 w 36"/>
                <a:gd name="T1" fmla="*/ 74 h 83"/>
                <a:gd name="T2" fmla="*/ 31 w 36"/>
                <a:gd name="T3" fmla="*/ 68 h 83"/>
                <a:gd name="T4" fmla="*/ 11 w 36"/>
                <a:gd name="T5" fmla="*/ 0 h 83"/>
                <a:gd name="T6" fmla="*/ 0 w 36"/>
                <a:gd name="T7" fmla="*/ 2 h 83"/>
                <a:gd name="T8" fmla="*/ 20 w 36"/>
                <a:gd name="T9" fmla="*/ 71 h 83"/>
                <a:gd name="T10" fmla="*/ 29 w 36"/>
                <a:gd name="T11" fmla="*/ 65 h 83"/>
                <a:gd name="T12" fmla="*/ 22 w 36"/>
                <a:gd name="T13" fmla="*/ 74 h 83"/>
                <a:gd name="T14" fmla="*/ 36 w 36"/>
                <a:gd name="T15" fmla="*/ 83 h 83"/>
                <a:gd name="T16" fmla="*/ 31 w 36"/>
                <a:gd name="T17" fmla="*/ 68 h 83"/>
                <a:gd name="T18" fmla="*/ 22 w 36"/>
                <a:gd name="T19" fmla="*/ 74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83"/>
                <a:gd name="T32" fmla="*/ 36 w 36"/>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83">
                  <a:moveTo>
                    <a:pt x="22" y="74"/>
                  </a:moveTo>
                  <a:lnTo>
                    <a:pt x="31" y="68"/>
                  </a:lnTo>
                  <a:lnTo>
                    <a:pt x="11" y="0"/>
                  </a:lnTo>
                  <a:lnTo>
                    <a:pt x="0" y="2"/>
                  </a:lnTo>
                  <a:lnTo>
                    <a:pt x="20" y="71"/>
                  </a:lnTo>
                  <a:lnTo>
                    <a:pt x="29" y="65"/>
                  </a:lnTo>
                  <a:lnTo>
                    <a:pt x="22" y="74"/>
                  </a:lnTo>
                  <a:lnTo>
                    <a:pt x="36" y="83"/>
                  </a:lnTo>
                  <a:lnTo>
                    <a:pt x="31" y="68"/>
                  </a:lnTo>
                  <a:lnTo>
                    <a:pt x="22"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2" name="Freeform 422">
              <a:extLst>
                <a:ext uri="{FF2B5EF4-FFF2-40B4-BE49-F238E27FC236}">
                  <a16:creationId xmlns:a16="http://schemas.microsoft.com/office/drawing/2014/main" id="{4397AAE6-E60A-AFF9-951A-BF34ADD5F0BE}"/>
                </a:ext>
              </a:extLst>
            </p:cNvPr>
            <p:cNvSpPr>
              <a:spLocks/>
            </p:cNvSpPr>
            <p:nvPr/>
          </p:nvSpPr>
          <p:spPr bwMode="auto">
            <a:xfrm>
              <a:off x="2849" y="2947"/>
              <a:ext cx="71" cy="58"/>
            </a:xfrm>
            <a:custGeom>
              <a:avLst/>
              <a:gdLst>
                <a:gd name="T0" fmla="*/ 5 w 71"/>
                <a:gd name="T1" fmla="*/ 11 h 58"/>
                <a:gd name="T2" fmla="*/ 0 w 71"/>
                <a:gd name="T3" fmla="*/ 11 h 58"/>
                <a:gd name="T4" fmla="*/ 64 w 71"/>
                <a:gd name="T5" fmla="*/ 58 h 58"/>
                <a:gd name="T6" fmla="*/ 71 w 71"/>
                <a:gd name="T7" fmla="*/ 49 h 58"/>
                <a:gd name="T8" fmla="*/ 6 w 71"/>
                <a:gd name="T9" fmla="*/ 2 h 58"/>
                <a:gd name="T10" fmla="*/ 1 w 71"/>
                <a:gd name="T11" fmla="*/ 2 h 58"/>
                <a:gd name="T12" fmla="*/ 6 w 71"/>
                <a:gd name="T13" fmla="*/ 2 h 58"/>
                <a:gd name="T14" fmla="*/ 3 w 71"/>
                <a:gd name="T15" fmla="*/ 0 h 58"/>
                <a:gd name="T16" fmla="*/ 1 w 71"/>
                <a:gd name="T17" fmla="*/ 2 h 58"/>
                <a:gd name="T18" fmla="*/ 5 w 71"/>
                <a:gd name="T19" fmla="*/ 1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8"/>
                <a:gd name="T32" fmla="*/ 71 w 71"/>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8">
                  <a:moveTo>
                    <a:pt x="5" y="11"/>
                  </a:moveTo>
                  <a:lnTo>
                    <a:pt x="0" y="11"/>
                  </a:lnTo>
                  <a:lnTo>
                    <a:pt x="64" y="58"/>
                  </a:lnTo>
                  <a:lnTo>
                    <a:pt x="71" y="49"/>
                  </a:lnTo>
                  <a:lnTo>
                    <a:pt x="6" y="2"/>
                  </a:lnTo>
                  <a:lnTo>
                    <a:pt x="1" y="2"/>
                  </a:lnTo>
                  <a:lnTo>
                    <a:pt x="6" y="2"/>
                  </a:lnTo>
                  <a:lnTo>
                    <a:pt x="3" y="0"/>
                  </a:lnTo>
                  <a:lnTo>
                    <a:pt x="1" y="2"/>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3" name="Freeform 423">
              <a:extLst>
                <a:ext uri="{FF2B5EF4-FFF2-40B4-BE49-F238E27FC236}">
                  <a16:creationId xmlns:a16="http://schemas.microsoft.com/office/drawing/2014/main" id="{1B8B3F2B-D147-57C6-319D-A8B7C2131037}"/>
                </a:ext>
              </a:extLst>
            </p:cNvPr>
            <p:cNvSpPr>
              <a:spLocks/>
            </p:cNvSpPr>
            <p:nvPr/>
          </p:nvSpPr>
          <p:spPr bwMode="auto">
            <a:xfrm>
              <a:off x="2813" y="2949"/>
              <a:ext cx="41" cy="25"/>
            </a:xfrm>
            <a:custGeom>
              <a:avLst/>
              <a:gdLst>
                <a:gd name="T0" fmla="*/ 15 w 41"/>
                <a:gd name="T1" fmla="*/ 16 h 25"/>
                <a:gd name="T2" fmla="*/ 14 w 41"/>
                <a:gd name="T3" fmla="*/ 25 h 25"/>
                <a:gd name="T4" fmla="*/ 41 w 41"/>
                <a:gd name="T5" fmla="*/ 9 h 25"/>
                <a:gd name="T6" fmla="*/ 37 w 41"/>
                <a:gd name="T7" fmla="*/ 0 h 25"/>
                <a:gd name="T8" fmla="*/ 9 w 41"/>
                <a:gd name="T9" fmla="*/ 16 h 25"/>
                <a:gd name="T10" fmla="*/ 8 w 41"/>
                <a:gd name="T11" fmla="*/ 25 h 25"/>
                <a:gd name="T12" fmla="*/ 9 w 41"/>
                <a:gd name="T13" fmla="*/ 16 h 25"/>
                <a:gd name="T14" fmla="*/ 0 w 41"/>
                <a:gd name="T15" fmla="*/ 21 h 25"/>
                <a:gd name="T16" fmla="*/ 8 w 41"/>
                <a:gd name="T17" fmla="*/ 25 h 25"/>
                <a:gd name="T18" fmla="*/ 15 w 41"/>
                <a:gd name="T19" fmla="*/ 1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5"/>
                <a:gd name="T32" fmla="*/ 41 w 4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5">
                  <a:moveTo>
                    <a:pt x="15" y="16"/>
                  </a:moveTo>
                  <a:lnTo>
                    <a:pt x="14" y="25"/>
                  </a:lnTo>
                  <a:lnTo>
                    <a:pt x="41" y="9"/>
                  </a:lnTo>
                  <a:lnTo>
                    <a:pt x="37" y="0"/>
                  </a:lnTo>
                  <a:lnTo>
                    <a:pt x="9" y="16"/>
                  </a:lnTo>
                  <a:lnTo>
                    <a:pt x="8" y="25"/>
                  </a:lnTo>
                  <a:lnTo>
                    <a:pt x="9" y="16"/>
                  </a:lnTo>
                  <a:lnTo>
                    <a:pt x="0" y="21"/>
                  </a:lnTo>
                  <a:lnTo>
                    <a:pt x="8" y="25"/>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4" name="Freeform 424">
              <a:extLst>
                <a:ext uri="{FF2B5EF4-FFF2-40B4-BE49-F238E27FC236}">
                  <a16:creationId xmlns:a16="http://schemas.microsoft.com/office/drawing/2014/main" id="{BA3653A8-4073-AD1C-BF84-84F0D8647F7C}"/>
                </a:ext>
              </a:extLst>
            </p:cNvPr>
            <p:cNvSpPr>
              <a:spLocks/>
            </p:cNvSpPr>
            <p:nvPr/>
          </p:nvSpPr>
          <p:spPr bwMode="auto">
            <a:xfrm>
              <a:off x="2819" y="2940"/>
              <a:ext cx="41" cy="41"/>
            </a:xfrm>
            <a:custGeom>
              <a:avLst/>
              <a:gdLst>
                <a:gd name="T0" fmla="*/ 32 w 41"/>
                <a:gd name="T1" fmla="*/ 13 h 41"/>
                <a:gd name="T2" fmla="*/ 23 w 41"/>
                <a:gd name="T3" fmla="*/ 0 h 41"/>
                <a:gd name="T4" fmla="*/ 0 w 41"/>
                <a:gd name="T5" fmla="*/ 16 h 41"/>
                <a:gd name="T6" fmla="*/ 18 w 41"/>
                <a:gd name="T7" fmla="*/ 41 h 41"/>
                <a:gd name="T8" fmla="*/ 41 w 41"/>
                <a:gd name="T9" fmla="*/ 25 h 41"/>
                <a:gd name="T10" fmla="*/ 32 w 41"/>
                <a:gd name="T11" fmla="*/ 13 h 41"/>
                <a:gd name="T12" fmla="*/ 0 60000 65536"/>
                <a:gd name="T13" fmla="*/ 0 60000 65536"/>
                <a:gd name="T14" fmla="*/ 0 60000 65536"/>
                <a:gd name="T15" fmla="*/ 0 60000 65536"/>
                <a:gd name="T16" fmla="*/ 0 60000 65536"/>
                <a:gd name="T17" fmla="*/ 0 60000 65536"/>
                <a:gd name="T18" fmla="*/ 0 w 41"/>
                <a:gd name="T19" fmla="*/ 0 h 41"/>
                <a:gd name="T20" fmla="*/ 41 w 4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1" h="41">
                  <a:moveTo>
                    <a:pt x="32" y="13"/>
                  </a:moveTo>
                  <a:lnTo>
                    <a:pt x="23" y="0"/>
                  </a:lnTo>
                  <a:lnTo>
                    <a:pt x="0" y="16"/>
                  </a:lnTo>
                  <a:lnTo>
                    <a:pt x="18" y="41"/>
                  </a:lnTo>
                  <a:lnTo>
                    <a:pt x="41" y="25"/>
                  </a:lnTo>
                  <a:lnTo>
                    <a:pt x="3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5" name="Freeform 425">
              <a:extLst>
                <a:ext uri="{FF2B5EF4-FFF2-40B4-BE49-F238E27FC236}">
                  <a16:creationId xmlns:a16="http://schemas.microsoft.com/office/drawing/2014/main" id="{31C10998-2B88-51AE-B905-31AE64C9D546}"/>
                </a:ext>
              </a:extLst>
            </p:cNvPr>
            <p:cNvSpPr>
              <a:spLocks/>
            </p:cNvSpPr>
            <p:nvPr/>
          </p:nvSpPr>
          <p:spPr bwMode="auto">
            <a:xfrm>
              <a:off x="2884" y="2907"/>
              <a:ext cx="38" cy="40"/>
            </a:xfrm>
            <a:custGeom>
              <a:avLst/>
              <a:gdLst>
                <a:gd name="T0" fmla="*/ 30 w 38"/>
                <a:gd name="T1" fmla="*/ 14 h 40"/>
                <a:gd name="T2" fmla="*/ 23 w 38"/>
                <a:gd name="T3" fmla="*/ 0 h 40"/>
                <a:gd name="T4" fmla="*/ 0 w 38"/>
                <a:gd name="T5" fmla="*/ 13 h 40"/>
                <a:gd name="T6" fmla="*/ 16 w 38"/>
                <a:gd name="T7" fmla="*/ 40 h 40"/>
                <a:gd name="T8" fmla="*/ 38 w 38"/>
                <a:gd name="T9" fmla="*/ 28 h 40"/>
                <a:gd name="T10" fmla="*/ 30 w 38"/>
                <a:gd name="T11" fmla="*/ 14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0" y="14"/>
                  </a:moveTo>
                  <a:lnTo>
                    <a:pt x="23" y="0"/>
                  </a:lnTo>
                  <a:lnTo>
                    <a:pt x="0" y="13"/>
                  </a:lnTo>
                  <a:lnTo>
                    <a:pt x="16" y="40"/>
                  </a:lnTo>
                  <a:lnTo>
                    <a:pt x="38" y="28"/>
                  </a:lnTo>
                  <a:lnTo>
                    <a:pt x="3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6" name="Freeform 426">
              <a:extLst>
                <a:ext uri="{FF2B5EF4-FFF2-40B4-BE49-F238E27FC236}">
                  <a16:creationId xmlns:a16="http://schemas.microsoft.com/office/drawing/2014/main" id="{DA4B12F3-6858-1F28-7281-CFCAABAC2AAD}"/>
                </a:ext>
              </a:extLst>
            </p:cNvPr>
            <p:cNvSpPr>
              <a:spLocks/>
            </p:cNvSpPr>
            <p:nvPr/>
          </p:nvSpPr>
          <p:spPr bwMode="auto">
            <a:xfrm>
              <a:off x="2943" y="2875"/>
              <a:ext cx="38" cy="42"/>
            </a:xfrm>
            <a:custGeom>
              <a:avLst/>
              <a:gdLst>
                <a:gd name="T0" fmla="*/ 32 w 38"/>
                <a:gd name="T1" fmla="*/ 15 h 42"/>
                <a:gd name="T2" fmla="*/ 25 w 38"/>
                <a:gd name="T3" fmla="*/ 0 h 42"/>
                <a:gd name="T4" fmla="*/ 0 w 38"/>
                <a:gd name="T5" fmla="*/ 13 h 42"/>
                <a:gd name="T6" fmla="*/ 14 w 38"/>
                <a:gd name="T7" fmla="*/ 42 h 42"/>
                <a:gd name="T8" fmla="*/ 38 w 38"/>
                <a:gd name="T9" fmla="*/ 30 h 42"/>
                <a:gd name="T10" fmla="*/ 32 w 38"/>
                <a:gd name="T11" fmla="*/ 15 h 42"/>
                <a:gd name="T12" fmla="*/ 0 60000 65536"/>
                <a:gd name="T13" fmla="*/ 0 60000 65536"/>
                <a:gd name="T14" fmla="*/ 0 60000 65536"/>
                <a:gd name="T15" fmla="*/ 0 60000 65536"/>
                <a:gd name="T16" fmla="*/ 0 60000 65536"/>
                <a:gd name="T17" fmla="*/ 0 60000 65536"/>
                <a:gd name="T18" fmla="*/ 0 w 38"/>
                <a:gd name="T19" fmla="*/ 0 h 42"/>
                <a:gd name="T20" fmla="*/ 38 w 38"/>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8" h="42">
                  <a:moveTo>
                    <a:pt x="32" y="15"/>
                  </a:moveTo>
                  <a:lnTo>
                    <a:pt x="25" y="0"/>
                  </a:lnTo>
                  <a:lnTo>
                    <a:pt x="0" y="13"/>
                  </a:lnTo>
                  <a:lnTo>
                    <a:pt x="14" y="42"/>
                  </a:lnTo>
                  <a:lnTo>
                    <a:pt x="38" y="30"/>
                  </a:lnTo>
                  <a:lnTo>
                    <a:pt x="3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7" name="Freeform 427">
              <a:extLst>
                <a:ext uri="{FF2B5EF4-FFF2-40B4-BE49-F238E27FC236}">
                  <a16:creationId xmlns:a16="http://schemas.microsoft.com/office/drawing/2014/main" id="{DED094A8-7858-2DF9-E333-32EFE4E34725}"/>
                </a:ext>
              </a:extLst>
            </p:cNvPr>
            <p:cNvSpPr>
              <a:spLocks/>
            </p:cNvSpPr>
            <p:nvPr/>
          </p:nvSpPr>
          <p:spPr bwMode="auto">
            <a:xfrm>
              <a:off x="3202" y="3246"/>
              <a:ext cx="37" cy="32"/>
            </a:xfrm>
            <a:custGeom>
              <a:avLst/>
              <a:gdLst>
                <a:gd name="T0" fmla="*/ 16 w 37"/>
                <a:gd name="T1" fmla="*/ 28 h 32"/>
                <a:gd name="T2" fmla="*/ 32 w 37"/>
                <a:gd name="T3" fmla="*/ 32 h 32"/>
                <a:gd name="T4" fmla="*/ 37 w 37"/>
                <a:gd name="T5" fmla="*/ 7 h 32"/>
                <a:gd name="T6" fmla="*/ 6 w 37"/>
                <a:gd name="T7" fmla="*/ 0 h 32"/>
                <a:gd name="T8" fmla="*/ 0 w 37"/>
                <a:gd name="T9" fmla="*/ 25 h 32"/>
                <a:gd name="T10" fmla="*/ 16 w 37"/>
                <a:gd name="T11" fmla="*/ 28 h 32"/>
                <a:gd name="T12" fmla="*/ 0 60000 65536"/>
                <a:gd name="T13" fmla="*/ 0 60000 65536"/>
                <a:gd name="T14" fmla="*/ 0 60000 65536"/>
                <a:gd name="T15" fmla="*/ 0 60000 65536"/>
                <a:gd name="T16" fmla="*/ 0 60000 65536"/>
                <a:gd name="T17" fmla="*/ 0 60000 65536"/>
                <a:gd name="T18" fmla="*/ 0 w 37"/>
                <a:gd name="T19" fmla="*/ 0 h 32"/>
                <a:gd name="T20" fmla="*/ 37 w 3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7" h="32">
                  <a:moveTo>
                    <a:pt x="16" y="28"/>
                  </a:moveTo>
                  <a:lnTo>
                    <a:pt x="32" y="32"/>
                  </a:lnTo>
                  <a:lnTo>
                    <a:pt x="37" y="7"/>
                  </a:lnTo>
                  <a:lnTo>
                    <a:pt x="6" y="0"/>
                  </a:lnTo>
                  <a:lnTo>
                    <a:pt x="0" y="25"/>
                  </a:lnTo>
                  <a:lnTo>
                    <a:pt x="16"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8" name="Freeform 428">
              <a:extLst>
                <a:ext uri="{FF2B5EF4-FFF2-40B4-BE49-F238E27FC236}">
                  <a16:creationId xmlns:a16="http://schemas.microsoft.com/office/drawing/2014/main" id="{773F68E3-7A4A-F4CC-E9DE-2A1D7E4B9D95}"/>
                </a:ext>
              </a:extLst>
            </p:cNvPr>
            <p:cNvSpPr>
              <a:spLocks/>
            </p:cNvSpPr>
            <p:nvPr/>
          </p:nvSpPr>
          <p:spPr bwMode="auto">
            <a:xfrm>
              <a:off x="3102" y="3323"/>
              <a:ext cx="43" cy="44"/>
            </a:xfrm>
            <a:custGeom>
              <a:avLst/>
              <a:gdLst>
                <a:gd name="T0" fmla="*/ 35 w 43"/>
                <a:gd name="T1" fmla="*/ 8 h 44"/>
                <a:gd name="T2" fmla="*/ 27 w 43"/>
                <a:gd name="T3" fmla="*/ 0 h 44"/>
                <a:gd name="T4" fmla="*/ 0 w 43"/>
                <a:gd name="T5" fmla="*/ 28 h 44"/>
                <a:gd name="T6" fmla="*/ 16 w 43"/>
                <a:gd name="T7" fmla="*/ 44 h 44"/>
                <a:gd name="T8" fmla="*/ 43 w 43"/>
                <a:gd name="T9" fmla="*/ 16 h 44"/>
                <a:gd name="T10" fmla="*/ 35 w 43"/>
                <a:gd name="T11" fmla="*/ 8 h 44"/>
                <a:gd name="T12" fmla="*/ 0 60000 65536"/>
                <a:gd name="T13" fmla="*/ 0 60000 65536"/>
                <a:gd name="T14" fmla="*/ 0 60000 65536"/>
                <a:gd name="T15" fmla="*/ 0 60000 65536"/>
                <a:gd name="T16" fmla="*/ 0 60000 65536"/>
                <a:gd name="T17" fmla="*/ 0 60000 65536"/>
                <a:gd name="T18" fmla="*/ 0 w 43"/>
                <a:gd name="T19" fmla="*/ 0 h 44"/>
                <a:gd name="T20" fmla="*/ 43 w 4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3" h="44">
                  <a:moveTo>
                    <a:pt x="35" y="8"/>
                  </a:moveTo>
                  <a:lnTo>
                    <a:pt x="27" y="0"/>
                  </a:lnTo>
                  <a:lnTo>
                    <a:pt x="0" y="28"/>
                  </a:lnTo>
                  <a:lnTo>
                    <a:pt x="16" y="44"/>
                  </a:lnTo>
                  <a:lnTo>
                    <a:pt x="43" y="16"/>
                  </a:lnTo>
                  <a:lnTo>
                    <a:pt x="3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9" name="Freeform 429">
              <a:extLst>
                <a:ext uri="{FF2B5EF4-FFF2-40B4-BE49-F238E27FC236}">
                  <a16:creationId xmlns:a16="http://schemas.microsoft.com/office/drawing/2014/main" id="{0285740A-69A8-DD3A-BF8F-195E48AA8B07}"/>
                </a:ext>
              </a:extLst>
            </p:cNvPr>
            <p:cNvSpPr>
              <a:spLocks/>
            </p:cNvSpPr>
            <p:nvPr/>
          </p:nvSpPr>
          <p:spPr bwMode="auto">
            <a:xfrm>
              <a:off x="3035" y="3421"/>
              <a:ext cx="36" cy="39"/>
            </a:xfrm>
            <a:custGeom>
              <a:avLst/>
              <a:gdLst>
                <a:gd name="T0" fmla="*/ 10 w 36"/>
                <a:gd name="T1" fmla="*/ 34 h 39"/>
                <a:gd name="T2" fmla="*/ 20 w 36"/>
                <a:gd name="T3" fmla="*/ 39 h 39"/>
                <a:gd name="T4" fmla="*/ 36 w 36"/>
                <a:gd name="T5" fmla="*/ 11 h 39"/>
                <a:gd name="T6" fmla="*/ 16 w 36"/>
                <a:gd name="T7" fmla="*/ 0 h 39"/>
                <a:gd name="T8" fmla="*/ 0 w 36"/>
                <a:gd name="T9" fmla="*/ 28 h 39"/>
                <a:gd name="T10" fmla="*/ 10 w 36"/>
                <a:gd name="T11" fmla="*/ 34 h 39"/>
                <a:gd name="T12" fmla="*/ 0 60000 65536"/>
                <a:gd name="T13" fmla="*/ 0 60000 65536"/>
                <a:gd name="T14" fmla="*/ 0 60000 65536"/>
                <a:gd name="T15" fmla="*/ 0 60000 65536"/>
                <a:gd name="T16" fmla="*/ 0 60000 65536"/>
                <a:gd name="T17" fmla="*/ 0 60000 65536"/>
                <a:gd name="T18" fmla="*/ 0 w 36"/>
                <a:gd name="T19" fmla="*/ 0 h 39"/>
                <a:gd name="T20" fmla="*/ 36 w 3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6" h="39">
                  <a:moveTo>
                    <a:pt x="10" y="34"/>
                  </a:moveTo>
                  <a:lnTo>
                    <a:pt x="20" y="39"/>
                  </a:lnTo>
                  <a:lnTo>
                    <a:pt x="36" y="11"/>
                  </a:lnTo>
                  <a:lnTo>
                    <a:pt x="16" y="0"/>
                  </a:lnTo>
                  <a:lnTo>
                    <a:pt x="0" y="28"/>
                  </a:lnTo>
                  <a:lnTo>
                    <a:pt x="1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0" name="Freeform 430">
              <a:extLst>
                <a:ext uri="{FF2B5EF4-FFF2-40B4-BE49-F238E27FC236}">
                  <a16:creationId xmlns:a16="http://schemas.microsoft.com/office/drawing/2014/main" id="{1262A450-ED60-43B7-7926-519B517F1A37}"/>
                </a:ext>
              </a:extLst>
            </p:cNvPr>
            <p:cNvSpPr>
              <a:spLocks/>
            </p:cNvSpPr>
            <p:nvPr/>
          </p:nvSpPr>
          <p:spPr bwMode="auto">
            <a:xfrm>
              <a:off x="3220" y="2679"/>
              <a:ext cx="34" cy="32"/>
            </a:xfrm>
            <a:custGeom>
              <a:avLst/>
              <a:gdLst>
                <a:gd name="T0" fmla="*/ 26 w 34"/>
                <a:gd name="T1" fmla="*/ 8 h 32"/>
                <a:gd name="T2" fmla="*/ 18 w 34"/>
                <a:gd name="T3" fmla="*/ 0 h 32"/>
                <a:gd name="T4" fmla="*/ 0 w 34"/>
                <a:gd name="T5" fmla="*/ 16 h 32"/>
                <a:gd name="T6" fmla="*/ 16 w 34"/>
                <a:gd name="T7" fmla="*/ 32 h 32"/>
                <a:gd name="T8" fmla="*/ 34 w 34"/>
                <a:gd name="T9" fmla="*/ 16 h 32"/>
                <a:gd name="T10" fmla="*/ 26 w 34"/>
                <a:gd name="T11" fmla="*/ 8 h 32"/>
                <a:gd name="T12" fmla="*/ 0 60000 65536"/>
                <a:gd name="T13" fmla="*/ 0 60000 65536"/>
                <a:gd name="T14" fmla="*/ 0 60000 65536"/>
                <a:gd name="T15" fmla="*/ 0 60000 65536"/>
                <a:gd name="T16" fmla="*/ 0 60000 65536"/>
                <a:gd name="T17" fmla="*/ 0 60000 65536"/>
                <a:gd name="T18" fmla="*/ 0 w 34"/>
                <a:gd name="T19" fmla="*/ 0 h 32"/>
                <a:gd name="T20" fmla="*/ 34 w 3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4" h="32">
                  <a:moveTo>
                    <a:pt x="26" y="8"/>
                  </a:moveTo>
                  <a:lnTo>
                    <a:pt x="18" y="0"/>
                  </a:lnTo>
                  <a:lnTo>
                    <a:pt x="0" y="16"/>
                  </a:lnTo>
                  <a:lnTo>
                    <a:pt x="16" y="32"/>
                  </a:lnTo>
                  <a:lnTo>
                    <a:pt x="34" y="16"/>
                  </a:lnTo>
                  <a:lnTo>
                    <a:pt x="2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1" name="Freeform 431">
              <a:extLst>
                <a:ext uri="{FF2B5EF4-FFF2-40B4-BE49-F238E27FC236}">
                  <a16:creationId xmlns:a16="http://schemas.microsoft.com/office/drawing/2014/main" id="{2DFE9B2F-21AC-9EDE-3226-57D0E405D2A3}"/>
                </a:ext>
              </a:extLst>
            </p:cNvPr>
            <p:cNvSpPr>
              <a:spLocks/>
            </p:cNvSpPr>
            <p:nvPr/>
          </p:nvSpPr>
          <p:spPr bwMode="auto">
            <a:xfrm>
              <a:off x="3389" y="2687"/>
              <a:ext cx="40" cy="31"/>
            </a:xfrm>
            <a:custGeom>
              <a:avLst/>
              <a:gdLst>
                <a:gd name="T0" fmla="*/ 38 w 40"/>
                <a:gd name="T1" fmla="*/ 19 h 31"/>
                <a:gd name="T2" fmla="*/ 40 w 40"/>
                <a:gd name="T3" fmla="*/ 8 h 31"/>
                <a:gd name="T4" fmla="*/ 5 w 40"/>
                <a:gd name="T5" fmla="*/ 0 h 31"/>
                <a:gd name="T6" fmla="*/ 0 w 40"/>
                <a:gd name="T7" fmla="*/ 23 h 31"/>
                <a:gd name="T8" fmla="*/ 35 w 40"/>
                <a:gd name="T9" fmla="*/ 31 h 31"/>
                <a:gd name="T10" fmla="*/ 38 w 40"/>
                <a:gd name="T11" fmla="*/ 19 h 31"/>
                <a:gd name="T12" fmla="*/ 0 60000 65536"/>
                <a:gd name="T13" fmla="*/ 0 60000 65536"/>
                <a:gd name="T14" fmla="*/ 0 60000 65536"/>
                <a:gd name="T15" fmla="*/ 0 60000 65536"/>
                <a:gd name="T16" fmla="*/ 0 60000 65536"/>
                <a:gd name="T17" fmla="*/ 0 60000 65536"/>
                <a:gd name="T18" fmla="*/ 0 w 40"/>
                <a:gd name="T19" fmla="*/ 0 h 31"/>
                <a:gd name="T20" fmla="*/ 40 w 4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40" h="31">
                  <a:moveTo>
                    <a:pt x="38" y="19"/>
                  </a:moveTo>
                  <a:lnTo>
                    <a:pt x="40" y="8"/>
                  </a:lnTo>
                  <a:lnTo>
                    <a:pt x="5" y="0"/>
                  </a:lnTo>
                  <a:lnTo>
                    <a:pt x="0" y="23"/>
                  </a:lnTo>
                  <a:lnTo>
                    <a:pt x="35" y="31"/>
                  </a:lnTo>
                  <a:lnTo>
                    <a:pt x="3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2" name="Freeform 432">
              <a:extLst>
                <a:ext uri="{FF2B5EF4-FFF2-40B4-BE49-F238E27FC236}">
                  <a16:creationId xmlns:a16="http://schemas.microsoft.com/office/drawing/2014/main" id="{67A5BC47-553E-8D55-264E-5C7468608610}"/>
                </a:ext>
              </a:extLst>
            </p:cNvPr>
            <p:cNvSpPr>
              <a:spLocks/>
            </p:cNvSpPr>
            <p:nvPr/>
          </p:nvSpPr>
          <p:spPr bwMode="auto">
            <a:xfrm>
              <a:off x="2792" y="2879"/>
              <a:ext cx="35" cy="38"/>
            </a:xfrm>
            <a:custGeom>
              <a:avLst/>
              <a:gdLst>
                <a:gd name="T0" fmla="*/ 26 w 35"/>
                <a:gd name="T1" fmla="*/ 32 h 38"/>
                <a:gd name="T2" fmla="*/ 35 w 35"/>
                <a:gd name="T3" fmla="*/ 25 h 38"/>
                <a:gd name="T4" fmla="*/ 18 w 35"/>
                <a:gd name="T5" fmla="*/ 0 h 38"/>
                <a:gd name="T6" fmla="*/ 0 w 35"/>
                <a:gd name="T7" fmla="*/ 13 h 38"/>
                <a:gd name="T8" fmla="*/ 17 w 35"/>
                <a:gd name="T9" fmla="*/ 38 h 38"/>
                <a:gd name="T10" fmla="*/ 26 w 35"/>
                <a:gd name="T11" fmla="*/ 32 h 38"/>
                <a:gd name="T12" fmla="*/ 0 60000 65536"/>
                <a:gd name="T13" fmla="*/ 0 60000 65536"/>
                <a:gd name="T14" fmla="*/ 0 60000 65536"/>
                <a:gd name="T15" fmla="*/ 0 60000 65536"/>
                <a:gd name="T16" fmla="*/ 0 60000 65536"/>
                <a:gd name="T17" fmla="*/ 0 60000 65536"/>
                <a:gd name="T18" fmla="*/ 0 w 35"/>
                <a:gd name="T19" fmla="*/ 0 h 38"/>
                <a:gd name="T20" fmla="*/ 35 w 3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5" h="38">
                  <a:moveTo>
                    <a:pt x="26" y="32"/>
                  </a:moveTo>
                  <a:lnTo>
                    <a:pt x="35" y="25"/>
                  </a:lnTo>
                  <a:lnTo>
                    <a:pt x="18" y="0"/>
                  </a:lnTo>
                  <a:lnTo>
                    <a:pt x="0" y="13"/>
                  </a:lnTo>
                  <a:lnTo>
                    <a:pt x="17" y="38"/>
                  </a:lnTo>
                  <a:lnTo>
                    <a:pt x="2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3" name="Freeform 433">
              <a:extLst>
                <a:ext uri="{FF2B5EF4-FFF2-40B4-BE49-F238E27FC236}">
                  <a16:creationId xmlns:a16="http://schemas.microsoft.com/office/drawing/2014/main" id="{C36A7572-0CC9-87C1-4504-93C39233F9D1}"/>
                </a:ext>
              </a:extLst>
            </p:cNvPr>
            <p:cNvSpPr>
              <a:spLocks/>
            </p:cNvSpPr>
            <p:nvPr/>
          </p:nvSpPr>
          <p:spPr bwMode="auto">
            <a:xfrm>
              <a:off x="2506" y="2877"/>
              <a:ext cx="23" cy="27"/>
            </a:xfrm>
            <a:custGeom>
              <a:avLst/>
              <a:gdLst>
                <a:gd name="T0" fmla="*/ 11 w 23"/>
                <a:gd name="T1" fmla="*/ 27 h 27"/>
                <a:gd name="T2" fmla="*/ 22 w 23"/>
                <a:gd name="T3" fmla="*/ 27 h 27"/>
                <a:gd name="T4" fmla="*/ 23 w 23"/>
                <a:gd name="T5" fmla="*/ 0 h 27"/>
                <a:gd name="T6" fmla="*/ 1 w 23"/>
                <a:gd name="T7" fmla="*/ 0 h 27"/>
                <a:gd name="T8" fmla="*/ 0 w 23"/>
                <a:gd name="T9" fmla="*/ 27 h 27"/>
                <a:gd name="T10" fmla="*/ 11 w 23"/>
                <a:gd name="T11" fmla="*/ 27 h 27"/>
                <a:gd name="T12" fmla="*/ 0 60000 65536"/>
                <a:gd name="T13" fmla="*/ 0 60000 65536"/>
                <a:gd name="T14" fmla="*/ 0 60000 65536"/>
                <a:gd name="T15" fmla="*/ 0 60000 65536"/>
                <a:gd name="T16" fmla="*/ 0 60000 65536"/>
                <a:gd name="T17" fmla="*/ 0 60000 65536"/>
                <a:gd name="T18" fmla="*/ 0 w 23"/>
                <a:gd name="T19" fmla="*/ 0 h 27"/>
                <a:gd name="T20" fmla="*/ 23 w 23"/>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3" h="27">
                  <a:moveTo>
                    <a:pt x="11" y="27"/>
                  </a:moveTo>
                  <a:lnTo>
                    <a:pt x="22" y="27"/>
                  </a:lnTo>
                  <a:lnTo>
                    <a:pt x="23" y="0"/>
                  </a:lnTo>
                  <a:lnTo>
                    <a:pt x="1" y="0"/>
                  </a:lnTo>
                  <a:lnTo>
                    <a:pt x="0" y="27"/>
                  </a:lnTo>
                  <a:lnTo>
                    <a:pt x="11"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4" name="Freeform 434">
              <a:extLst>
                <a:ext uri="{FF2B5EF4-FFF2-40B4-BE49-F238E27FC236}">
                  <a16:creationId xmlns:a16="http://schemas.microsoft.com/office/drawing/2014/main" id="{8A2A4979-47CB-CD75-9E89-DD1A77922540}"/>
                </a:ext>
              </a:extLst>
            </p:cNvPr>
            <p:cNvSpPr>
              <a:spLocks/>
            </p:cNvSpPr>
            <p:nvPr/>
          </p:nvSpPr>
          <p:spPr bwMode="auto">
            <a:xfrm>
              <a:off x="3682" y="2830"/>
              <a:ext cx="31" cy="31"/>
            </a:xfrm>
            <a:custGeom>
              <a:avLst/>
              <a:gdLst>
                <a:gd name="T0" fmla="*/ 21 w 31"/>
                <a:gd name="T1" fmla="*/ 26 h 31"/>
                <a:gd name="T2" fmla="*/ 31 w 31"/>
                <a:gd name="T3" fmla="*/ 22 h 31"/>
                <a:gd name="T4" fmla="*/ 21 w 31"/>
                <a:gd name="T5" fmla="*/ 0 h 31"/>
                <a:gd name="T6" fmla="*/ 0 w 31"/>
                <a:gd name="T7" fmla="*/ 9 h 31"/>
                <a:gd name="T8" fmla="*/ 11 w 31"/>
                <a:gd name="T9" fmla="*/ 31 h 31"/>
                <a:gd name="T10" fmla="*/ 21 w 31"/>
                <a:gd name="T11" fmla="*/ 26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21" y="26"/>
                  </a:moveTo>
                  <a:lnTo>
                    <a:pt x="31" y="22"/>
                  </a:lnTo>
                  <a:lnTo>
                    <a:pt x="21" y="0"/>
                  </a:lnTo>
                  <a:lnTo>
                    <a:pt x="0" y="9"/>
                  </a:lnTo>
                  <a:lnTo>
                    <a:pt x="11" y="31"/>
                  </a:lnTo>
                  <a:lnTo>
                    <a:pt x="2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5" name="Freeform 435">
              <a:extLst>
                <a:ext uri="{FF2B5EF4-FFF2-40B4-BE49-F238E27FC236}">
                  <a16:creationId xmlns:a16="http://schemas.microsoft.com/office/drawing/2014/main" id="{F1E94CBF-6EE5-B8F8-D68A-19C7986B5938}"/>
                </a:ext>
              </a:extLst>
            </p:cNvPr>
            <p:cNvSpPr>
              <a:spLocks/>
            </p:cNvSpPr>
            <p:nvPr/>
          </p:nvSpPr>
          <p:spPr bwMode="auto">
            <a:xfrm>
              <a:off x="2909" y="3633"/>
              <a:ext cx="51" cy="42"/>
            </a:xfrm>
            <a:custGeom>
              <a:avLst/>
              <a:gdLst>
                <a:gd name="T0" fmla="*/ 45 w 51"/>
                <a:gd name="T1" fmla="*/ 32 h 42"/>
                <a:gd name="T2" fmla="*/ 51 w 51"/>
                <a:gd name="T3" fmla="*/ 22 h 42"/>
                <a:gd name="T4" fmla="*/ 11 w 51"/>
                <a:gd name="T5" fmla="*/ 0 h 42"/>
                <a:gd name="T6" fmla="*/ 0 w 51"/>
                <a:gd name="T7" fmla="*/ 21 h 42"/>
                <a:gd name="T8" fmla="*/ 40 w 51"/>
                <a:gd name="T9" fmla="*/ 42 h 42"/>
                <a:gd name="T10" fmla="*/ 45 w 51"/>
                <a:gd name="T11" fmla="*/ 32 h 42"/>
                <a:gd name="T12" fmla="*/ 0 60000 65536"/>
                <a:gd name="T13" fmla="*/ 0 60000 65536"/>
                <a:gd name="T14" fmla="*/ 0 60000 65536"/>
                <a:gd name="T15" fmla="*/ 0 60000 65536"/>
                <a:gd name="T16" fmla="*/ 0 60000 65536"/>
                <a:gd name="T17" fmla="*/ 0 60000 65536"/>
                <a:gd name="T18" fmla="*/ 0 w 51"/>
                <a:gd name="T19" fmla="*/ 0 h 42"/>
                <a:gd name="T20" fmla="*/ 51 w 5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1" h="42">
                  <a:moveTo>
                    <a:pt x="45" y="32"/>
                  </a:moveTo>
                  <a:lnTo>
                    <a:pt x="51" y="22"/>
                  </a:lnTo>
                  <a:lnTo>
                    <a:pt x="11" y="0"/>
                  </a:lnTo>
                  <a:lnTo>
                    <a:pt x="0" y="21"/>
                  </a:lnTo>
                  <a:lnTo>
                    <a:pt x="40" y="42"/>
                  </a:lnTo>
                  <a:lnTo>
                    <a:pt x="4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6" name="Freeform 436">
              <a:extLst>
                <a:ext uri="{FF2B5EF4-FFF2-40B4-BE49-F238E27FC236}">
                  <a16:creationId xmlns:a16="http://schemas.microsoft.com/office/drawing/2014/main" id="{05269BC4-B65E-C91D-2385-DBCA3669D0D5}"/>
                </a:ext>
              </a:extLst>
            </p:cNvPr>
            <p:cNvSpPr>
              <a:spLocks/>
            </p:cNvSpPr>
            <p:nvPr/>
          </p:nvSpPr>
          <p:spPr bwMode="auto">
            <a:xfrm>
              <a:off x="3317" y="2797"/>
              <a:ext cx="39" cy="56"/>
            </a:xfrm>
            <a:custGeom>
              <a:avLst/>
              <a:gdLst>
                <a:gd name="T0" fmla="*/ 0 w 39"/>
                <a:gd name="T1" fmla="*/ 0 h 56"/>
                <a:gd name="T2" fmla="*/ 34 w 39"/>
                <a:gd name="T3" fmla="*/ 0 h 56"/>
                <a:gd name="T4" fmla="*/ 39 w 39"/>
                <a:gd name="T5" fmla="*/ 31 h 56"/>
                <a:gd name="T6" fmla="*/ 12 w 39"/>
                <a:gd name="T7" fmla="*/ 56 h 56"/>
                <a:gd name="T8" fmla="*/ 0 w 39"/>
                <a:gd name="T9" fmla="*/ 0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0"/>
                  </a:moveTo>
                  <a:lnTo>
                    <a:pt x="34" y="0"/>
                  </a:lnTo>
                  <a:lnTo>
                    <a:pt x="39" y="31"/>
                  </a:lnTo>
                  <a:lnTo>
                    <a:pt x="12" y="56"/>
                  </a:lnTo>
                  <a:lnTo>
                    <a:pt x="0"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7" name="Freeform 437">
              <a:extLst>
                <a:ext uri="{FF2B5EF4-FFF2-40B4-BE49-F238E27FC236}">
                  <a16:creationId xmlns:a16="http://schemas.microsoft.com/office/drawing/2014/main" id="{F18477C7-736D-F053-C3D7-3B672EE5CA02}"/>
                </a:ext>
              </a:extLst>
            </p:cNvPr>
            <p:cNvSpPr>
              <a:spLocks/>
            </p:cNvSpPr>
            <p:nvPr/>
          </p:nvSpPr>
          <p:spPr bwMode="auto">
            <a:xfrm>
              <a:off x="3317" y="2791"/>
              <a:ext cx="39" cy="12"/>
            </a:xfrm>
            <a:custGeom>
              <a:avLst/>
              <a:gdLst>
                <a:gd name="T0" fmla="*/ 39 w 39"/>
                <a:gd name="T1" fmla="*/ 5 h 12"/>
                <a:gd name="T2" fmla="*/ 34 w 39"/>
                <a:gd name="T3" fmla="*/ 0 h 12"/>
                <a:gd name="T4" fmla="*/ 0 w 39"/>
                <a:gd name="T5" fmla="*/ 0 h 12"/>
                <a:gd name="T6" fmla="*/ 0 w 39"/>
                <a:gd name="T7" fmla="*/ 12 h 12"/>
                <a:gd name="T8" fmla="*/ 34 w 39"/>
                <a:gd name="T9" fmla="*/ 12 h 12"/>
                <a:gd name="T10" fmla="*/ 28 w 39"/>
                <a:gd name="T11" fmla="*/ 7 h 12"/>
                <a:gd name="T12" fmla="*/ 39 w 39"/>
                <a:gd name="T13" fmla="*/ 5 h 12"/>
                <a:gd name="T14" fmla="*/ 38 w 39"/>
                <a:gd name="T15" fmla="*/ 0 h 12"/>
                <a:gd name="T16" fmla="*/ 34 w 39"/>
                <a:gd name="T17" fmla="*/ 0 h 12"/>
                <a:gd name="T18" fmla="*/ 39 w 39"/>
                <a:gd name="T19" fmla="*/ 5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2"/>
                <a:gd name="T32" fmla="*/ 39 w 3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2">
                  <a:moveTo>
                    <a:pt x="39" y="5"/>
                  </a:moveTo>
                  <a:lnTo>
                    <a:pt x="34" y="0"/>
                  </a:lnTo>
                  <a:lnTo>
                    <a:pt x="0" y="0"/>
                  </a:lnTo>
                  <a:lnTo>
                    <a:pt x="0" y="12"/>
                  </a:lnTo>
                  <a:lnTo>
                    <a:pt x="34" y="12"/>
                  </a:lnTo>
                  <a:lnTo>
                    <a:pt x="28" y="7"/>
                  </a:lnTo>
                  <a:lnTo>
                    <a:pt x="39" y="5"/>
                  </a:lnTo>
                  <a:lnTo>
                    <a:pt x="38" y="0"/>
                  </a:lnTo>
                  <a:lnTo>
                    <a:pt x="34" y="0"/>
                  </a:lnTo>
                  <a:lnTo>
                    <a:pt x="3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5325" name="Freeform 439">
            <a:extLst>
              <a:ext uri="{FF2B5EF4-FFF2-40B4-BE49-F238E27FC236}">
                <a16:creationId xmlns:a16="http://schemas.microsoft.com/office/drawing/2014/main" id="{7C17DD86-F2C3-B4B6-54EC-726068FF4DFF}"/>
              </a:ext>
            </a:extLst>
          </p:cNvPr>
          <p:cNvSpPr>
            <a:spLocks/>
          </p:cNvSpPr>
          <p:nvPr/>
        </p:nvSpPr>
        <p:spPr bwMode="auto">
          <a:xfrm>
            <a:off x="5310188" y="4438650"/>
            <a:ext cx="26987" cy="57150"/>
          </a:xfrm>
          <a:custGeom>
            <a:avLst/>
            <a:gdLst>
              <a:gd name="T0" fmla="*/ 2147483647 w 17"/>
              <a:gd name="T1" fmla="*/ 2147483647 h 36"/>
              <a:gd name="T2" fmla="*/ 2147483647 w 17"/>
              <a:gd name="T3" fmla="*/ 2147483647 h 36"/>
              <a:gd name="T4" fmla="*/ 2147483647 w 17"/>
              <a:gd name="T5" fmla="*/ 0 h 36"/>
              <a:gd name="T6" fmla="*/ 0 w 17"/>
              <a:gd name="T7" fmla="*/ 2147483647 h 36"/>
              <a:gd name="T8" fmla="*/ 2147483647 w 17"/>
              <a:gd name="T9" fmla="*/ 2147483647 h 36"/>
              <a:gd name="T10" fmla="*/ 2147483647 w 17"/>
              <a:gd name="T11" fmla="*/ 2147483647 h 36"/>
              <a:gd name="T12" fmla="*/ 2147483647 w 17"/>
              <a:gd name="T13" fmla="*/ 2147483647 h 36"/>
              <a:gd name="T14" fmla="*/ 2147483647 w 17"/>
              <a:gd name="T15" fmla="*/ 2147483647 h 36"/>
              <a:gd name="T16" fmla="*/ 2147483647 w 17"/>
              <a:gd name="T17" fmla="*/ 2147483647 h 36"/>
              <a:gd name="T18" fmla="*/ 2147483647 w 17"/>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6"/>
              <a:gd name="T32" fmla="*/ 17 w 17"/>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6">
                <a:moveTo>
                  <a:pt x="15" y="36"/>
                </a:moveTo>
                <a:lnTo>
                  <a:pt x="17" y="31"/>
                </a:lnTo>
                <a:lnTo>
                  <a:pt x="11" y="0"/>
                </a:lnTo>
                <a:lnTo>
                  <a:pt x="0" y="2"/>
                </a:lnTo>
                <a:lnTo>
                  <a:pt x="6" y="33"/>
                </a:lnTo>
                <a:lnTo>
                  <a:pt x="8" y="27"/>
                </a:lnTo>
                <a:lnTo>
                  <a:pt x="15" y="36"/>
                </a:lnTo>
                <a:lnTo>
                  <a:pt x="17" y="34"/>
                </a:lnTo>
                <a:lnTo>
                  <a:pt x="17" y="31"/>
                </a:lnTo>
                <a:lnTo>
                  <a:pt x="1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6" name="Freeform 440">
            <a:extLst>
              <a:ext uri="{FF2B5EF4-FFF2-40B4-BE49-F238E27FC236}">
                <a16:creationId xmlns:a16="http://schemas.microsoft.com/office/drawing/2014/main" id="{02F581C7-8EE0-F8F3-03FF-FF522CCD576D}"/>
              </a:ext>
            </a:extLst>
          </p:cNvPr>
          <p:cNvSpPr>
            <a:spLocks/>
          </p:cNvSpPr>
          <p:nvPr/>
        </p:nvSpPr>
        <p:spPr bwMode="auto">
          <a:xfrm>
            <a:off x="5275263" y="4481513"/>
            <a:ext cx="58737" cy="63500"/>
          </a:xfrm>
          <a:custGeom>
            <a:avLst/>
            <a:gdLst>
              <a:gd name="T0" fmla="*/ 0 w 37"/>
              <a:gd name="T1" fmla="*/ 2147483647 h 40"/>
              <a:gd name="T2" fmla="*/ 2147483647 w 37"/>
              <a:gd name="T3" fmla="*/ 2147483647 h 40"/>
              <a:gd name="T4" fmla="*/ 2147483647 w 37"/>
              <a:gd name="T5" fmla="*/ 2147483647 h 40"/>
              <a:gd name="T6" fmla="*/ 2147483647 w 37"/>
              <a:gd name="T7" fmla="*/ 0 h 40"/>
              <a:gd name="T8" fmla="*/ 2147483647 w 37"/>
              <a:gd name="T9" fmla="*/ 2147483647 h 40"/>
              <a:gd name="T10" fmla="*/ 2147483647 w 37"/>
              <a:gd name="T11" fmla="*/ 2147483647 h 40"/>
              <a:gd name="T12" fmla="*/ 0 w 37"/>
              <a:gd name="T13" fmla="*/ 2147483647 h 40"/>
              <a:gd name="T14" fmla="*/ 2147483647 w 37"/>
              <a:gd name="T15" fmla="*/ 2147483647 h 40"/>
              <a:gd name="T16" fmla="*/ 2147483647 w 37"/>
              <a:gd name="T17" fmla="*/ 2147483647 h 40"/>
              <a:gd name="T18" fmla="*/ 0 w 37"/>
              <a:gd name="T19" fmla="*/ 2147483647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0"/>
              <a:gd name="T32" fmla="*/ 37 w 37"/>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0">
                <a:moveTo>
                  <a:pt x="0" y="31"/>
                </a:moveTo>
                <a:lnTo>
                  <a:pt x="9" y="34"/>
                </a:lnTo>
                <a:lnTo>
                  <a:pt x="37" y="9"/>
                </a:lnTo>
                <a:lnTo>
                  <a:pt x="30" y="0"/>
                </a:lnTo>
                <a:lnTo>
                  <a:pt x="3" y="25"/>
                </a:lnTo>
                <a:lnTo>
                  <a:pt x="12" y="29"/>
                </a:lnTo>
                <a:lnTo>
                  <a:pt x="0" y="31"/>
                </a:lnTo>
                <a:lnTo>
                  <a:pt x="3" y="40"/>
                </a:lnTo>
                <a:lnTo>
                  <a:pt x="9" y="34"/>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7" name="Freeform 441">
            <a:extLst>
              <a:ext uri="{FF2B5EF4-FFF2-40B4-BE49-F238E27FC236}">
                <a16:creationId xmlns:a16="http://schemas.microsoft.com/office/drawing/2014/main" id="{07F57D2E-DDA0-AAC7-305A-1CA0FD4210D1}"/>
              </a:ext>
            </a:extLst>
          </p:cNvPr>
          <p:cNvSpPr>
            <a:spLocks/>
          </p:cNvSpPr>
          <p:nvPr/>
        </p:nvSpPr>
        <p:spPr bwMode="auto">
          <a:xfrm>
            <a:off x="5254625" y="4430713"/>
            <a:ext cx="39688" cy="100012"/>
          </a:xfrm>
          <a:custGeom>
            <a:avLst/>
            <a:gdLst>
              <a:gd name="T0" fmla="*/ 2147483647 w 25"/>
              <a:gd name="T1" fmla="*/ 0 h 63"/>
              <a:gd name="T2" fmla="*/ 2147483647 w 25"/>
              <a:gd name="T3" fmla="*/ 2147483647 h 63"/>
              <a:gd name="T4" fmla="*/ 2147483647 w 25"/>
              <a:gd name="T5" fmla="*/ 2147483647 h 63"/>
              <a:gd name="T6" fmla="*/ 2147483647 w 25"/>
              <a:gd name="T7" fmla="*/ 2147483647 h 63"/>
              <a:gd name="T8" fmla="*/ 2147483647 w 25"/>
              <a:gd name="T9" fmla="*/ 2147483647 h 63"/>
              <a:gd name="T10" fmla="*/ 2147483647 w 25"/>
              <a:gd name="T11" fmla="*/ 2147483647 h 63"/>
              <a:gd name="T12" fmla="*/ 2147483647 w 25"/>
              <a:gd name="T13" fmla="*/ 0 h 63"/>
              <a:gd name="T14" fmla="*/ 0 w 25"/>
              <a:gd name="T15" fmla="*/ 0 h 63"/>
              <a:gd name="T16" fmla="*/ 2147483647 w 25"/>
              <a:gd name="T17" fmla="*/ 2147483647 h 63"/>
              <a:gd name="T18" fmla="*/ 2147483647 w 25"/>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63"/>
              <a:gd name="T32" fmla="*/ 25 w 25"/>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63">
                <a:moveTo>
                  <a:pt x="7" y="0"/>
                </a:moveTo>
                <a:lnTo>
                  <a:pt x="1" y="7"/>
                </a:lnTo>
                <a:lnTo>
                  <a:pt x="13" y="63"/>
                </a:lnTo>
                <a:lnTo>
                  <a:pt x="25" y="61"/>
                </a:lnTo>
                <a:lnTo>
                  <a:pt x="12" y="5"/>
                </a:lnTo>
                <a:lnTo>
                  <a:pt x="7" y="12"/>
                </a:lnTo>
                <a:lnTo>
                  <a:pt x="7" y="0"/>
                </a:lnTo>
                <a:lnTo>
                  <a:pt x="0" y="0"/>
                </a:lnTo>
                <a:lnTo>
                  <a:pt x="1"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8" name="Freeform 442">
            <a:extLst>
              <a:ext uri="{FF2B5EF4-FFF2-40B4-BE49-F238E27FC236}">
                <a16:creationId xmlns:a16="http://schemas.microsoft.com/office/drawing/2014/main" id="{6CF446BC-E646-94EF-0E5B-22487E4AA452}"/>
              </a:ext>
            </a:extLst>
          </p:cNvPr>
          <p:cNvSpPr>
            <a:spLocks/>
          </p:cNvSpPr>
          <p:nvPr/>
        </p:nvSpPr>
        <p:spPr bwMode="auto">
          <a:xfrm>
            <a:off x="5453063" y="5902325"/>
            <a:ext cx="153987" cy="155575"/>
          </a:xfrm>
          <a:custGeom>
            <a:avLst/>
            <a:gdLst>
              <a:gd name="T0" fmla="*/ 2147483647 w 97"/>
              <a:gd name="T1" fmla="*/ 0 h 98"/>
              <a:gd name="T2" fmla="*/ 2147483647 w 97"/>
              <a:gd name="T3" fmla="*/ 2147483647 h 98"/>
              <a:gd name="T4" fmla="*/ 0 w 97"/>
              <a:gd name="T5" fmla="*/ 2147483647 h 98"/>
              <a:gd name="T6" fmla="*/ 2147483647 w 97"/>
              <a:gd name="T7" fmla="*/ 0 h 98"/>
              <a:gd name="T8" fmla="*/ 0 60000 65536"/>
              <a:gd name="T9" fmla="*/ 0 60000 65536"/>
              <a:gd name="T10" fmla="*/ 0 60000 65536"/>
              <a:gd name="T11" fmla="*/ 0 60000 65536"/>
              <a:gd name="T12" fmla="*/ 0 w 97"/>
              <a:gd name="T13" fmla="*/ 0 h 98"/>
              <a:gd name="T14" fmla="*/ 97 w 97"/>
              <a:gd name="T15" fmla="*/ 98 h 98"/>
            </a:gdLst>
            <a:ahLst/>
            <a:cxnLst>
              <a:cxn ang="T8">
                <a:pos x="T0" y="T1"/>
              </a:cxn>
              <a:cxn ang="T9">
                <a:pos x="T2" y="T3"/>
              </a:cxn>
              <a:cxn ang="T10">
                <a:pos x="T4" y="T5"/>
              </a:cxn>
              <a:cxn ang="T11">
                <a:pos x="T6" y="T7"/>
              </a:cxn>
            </a:cxnLst>
            <a:rect l="T12" t="T13" r="T14" b="T15"/>
            <a:pathLst>
              <a:path w="97" h="98">
                <a:moveTo>
                  <a:pt x="49" y="0"/>
                </a:moveTo>
                <a:lnTo>
                  <a:pt x="97" y="98"/>
                </a:lnTo>
                <a:lnTo>
                  <a:pt x="0" y="98"/>
                </a:lnTo>
                <a:lnTo>
                  <a:pt x="49" y="0"/>
                </a:lnTo>
                <a:close/>
              </a:path>
            </a:pathLst>
          </a:custGeom>
          <a:solidFill>
            <a:srgbClr val="000000"/>
          </a:solidFill>
          <a:ln w="0">
            <a:solidFill>
              <a:srgbClr val="000000"/>
            </a:solidFill>
            <a:prstDash val="solid"/>
            <a:round/>
            <a:headEnd/>
            <a:tailEnd/>
          </a:ln>
        </p:spPr>
        <p:txBody>
          <a:bodyPr/>
          <a:lstStyle/>
          <a:p>
            <a:endParaRPr lang="en-GB"/>
          </a:p>
        </p:txBody>
      </p:sp>
      <p:sp>
        <p:nvSpPr>
          <p:cNvPr id="5329" name="Line 443">
            <a:extLst>
              <a:ext uri="{FF2B5EF4-FFF2-40B4-BE49-F238E27FC236}">
                <a16:creationId xmlns:a16="http://schemas.microsoft.com/office/drawing/2014/main" id="{894EC3DB-66C2-61FE-AF98-01277DF0085D}"/>
              </a:ext>
            </a:extLst>
          </p:cNvPr>
          <p:cNvSpPr>
            <a:spLocks noChangeShapeType="1"/>
          </p:cNvSpPr>
          <p:nvPr/>
        </p:nvSpPr>
        <p:spPr bwMode="auto">
          <a:xfrm>
            <a:off x="5530850" y="6048375"/>
            <a:ext cx="1588" cy="4905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30" name="Freeform 449">
            <a:extLst>
              <a:ext uri="{FF2B5EF4-FFF2-40B4-BE49-F238E27FC236}">
                <a16:creationId xmlns:a16="http://schemas.microsoft.com/office/drawing/2014/main" id="{C8A9C618-FA8F-0B98-4DF1-DF98EB9E1FA6}"/>
              </a:ext>
            </a:extLst>
          </p:cNvPr>
          <p:cNvSpPr>
            <a:spLocks/>
          </p:cNvSpPr>
          <p:nvPr/>
        </p:nvSpPr>
        <p:spPr bwMode="auto">
          <a:xfrm>
            <a:off x="6646863" y="3351213"/>
            <a:ext cx="123825" cy="136525"/>
          </a:xfrm>
          <a:custGeom>
            <a:avLst/>
            <a:gdLst>
              <a:gd name="T0" fmla="*/ 2147483647 w 78"/>
              <a:gd name="T1" fmla="*/ 0 h 86"/>
              <a:gd name="T2" fmla="*/ 2147483647 w 78"/>
              <a:gd name="T3" fmla="*/ 2147483647 h 86"/>
              <a:gd name="T4" fmla="*/ 2147483647 w 78"/>
              <a:gd name="T5" fmla="*/ 2147483647 h 86"/>
              <a:gd name="T6" fmla="*/ 2147483647 w 78"/>
              <a:gd name="T7" fmla="*/ 2147483647 h 86"/>
              <a:gd name="T8" fmla="*/ 2147483647 w 78"/>
              <a:gd name="T9" fmla="*/ 2147483647 h 86"/>
              <a:gd name="T10" fmla="*/ 2147483647 w 78"/>
              <a:gd name="T11" fmla="*/ 2147483647 h 86"/>
              <a:gd name="T12" fmla="*/ 2147483647 w 78"/>
              <a:gd name="T13" fmla="*/ 2147483647 h 86"/>
              <a:gd name="T14" fmla="*/ 2147483647 w 78"/>
              <a:gd name="T15" fmla="*/ 2147483647 h 86"/>
              <a:gd name="T16" fmla="*/ 0 w 78"/>
              <a:gd name="T17" fmla="*/ 2147483647 h 86"/>
              <a:gd name="T18" fmla="*/ 2147483647 w 78"/>
              <a:gd name="T19" fmla="*/ 2147483647 h 86"/>
              <a:gd name="T20" fmla="*/ 2147483647 w 78"/>
              <a:gd name="T21" fmla="*/ 2147483647 h 86"/>
              <a:gd name="T22" fmla="*/ 2147483647 w 78"/>
              <a:gd name="T23" fmla="*/ 2147483647 h 86"/>
              <a:gd name="T24" fmla="*/ 2147483647 w 78"/>
              <a:gd name="T25" fmla="*/ 2147483647 h 86"/>
              <a:gd name="T26" fmla="*/ 2147483647 w 78"/>
              <a:gd name="T27" fmla="*/ 2147483647 h 86"/>
              <a:gd name="T28" fmla="*/ 2147483647 w 78"/>
              <a:gd name="T29" fmla="*/ 2147483647 h 86"/>
              <a:gd name="T30" fmla="*/ 2147483647 w 78"/>
              <a:gd name="T31" fmla="*/ 2147483647 h 86"/>
              <a:gd name="T32" fmla="*/ 2147483647 w 78"/>
              <a:gd name="T33" fmla="*/ 2147483647 h 86"/>
              <a:gd name="T34" fmla="*/ 2147483647 w 78"/>
              <a:gd name="T35" fmla="*/ 2147483647 h 86"/>
              <a:gd name="T36" fmla="*/ 2147483647 w 78"/>
              <a:gd name="T37" fmla="*/ 2147483647 h 86"/>
              <a:gd name="T38" fmla="*/ 2147483647 w 78"/>
              <a:gd name="T39" fmla="*/ 2147483647 h 86"/>
              <a:gd name="T40" fmla="*/ 2147483647 w 78"/>
              <a:gd name="T41" fmla="*/ 2147483647 h 86"/>
              <a:gd name="T42" fmla="*/ 2147483647 w 78"/>
              <a:gd name="T43" fmla="*/ 2147483647 h 86"/>
              <a:gd name="T44" fmla="*/ 2147483647 w 78"/>
              <a:gd name="T45" fmla="*/ 2147483647 h 86"/>
              <a:gd name="T46" fmla="*/ 2147483647 w 78"/>
              <a:gd name="T47" fmla="*/ 2147483647 h 86"/>
              <a:gd name="T48" fmla="*/ 2147483647 w 78"/>
              <a:gd name="T49" fmla="*/ 2147483647 h 86"/>
              <a:gd name="T50" fmla="*/ 2147483647 w 78"/>
              <a:gd name="T51" fmla="*/ 2147483647 h 86"/>
              <a:gd name="T52" fmla="*/ 2147483647 w 78"/>
              <a:gd name="T53" fmla="*/ 2147483647 h 86"/>
              <a:gd name="T54" fmla="*/ 2147483647 w 78"/>
              <a:gd name="T55" fmla="*/ 2147483647 h 86"/>
              <a:gd name="T56" fmla="*/ 2147483647 w 78"/>
              <a:gd name="T57" fmla="*/ 2147483647 h 86"/>
              <a:gd name="T58" fmla="*/ 2147483647 w 78"/>
              <a:gd name="T59" fmla="*/ 2147483647 h 86"/>
              <a:gd name="T60" fmla="*/ 2147483647 w 78"/>
              <a:gd name="T61" fmla="*/ 2147483647 h 86"/>
              <a:gd name="T62" fmla="*/ 2147483647 w 78"/>
              <a:gd name="T63" fmla="*/ 2147483647 h 86"/>
              <a:gd name="T64" fmla="*/ 2147483647 w 78"/>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6"/>
              <a:gd name="T101" fmla="*/ 78 w 7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6">
                <a:moveTo>
                  <a:pt x="38" y="0"/>
                </a:moveTo>
                <a:lnTo>
                  <a:pt x="30" y="1"/>
                </a:lnTo>
                <a:lnTo>
                  <a:pt x="24" y="3"/>
                </a:lnTo>
                <a:lnTo>
                  <a:pt x="17" y="7"/>
                </a:lnTo>
                <a:lnTo>
                  <a:pt x="11" y="12"/>
                </a:lnTo>
                <a:lnTo>
                  <a:pt x="6" y="19"/>
                </a:lnTo>
                <a:lnTo>
                  <a:pt x="3" y="26"/>
                </a:lnTo>
                <a:lnTo>
                  <a:pt x="1" y="34"/>
                </a:lnTo>
                <a:lnTo>
                  <a:pt x="0" y="43"/>
                </a:lnTo>
                <a:lnTo>
                  <a:pt x="1" y="52"/>
                </a:lnTo>
                <a:lnTo>
                  <a:pt x="3" y="60"/>
                </a:lnTo>
                <a:lnTo>
                  <a:pt x="6" y="67"/>
                </a:lnTo>
                <a:lnTo>
                  <a:pt x="11" y="74"/>
                </a:lnTo>
                <a:lnTo>
                  <a:pt x="17" y="79"/>
                </a:lnTo>
                <a:lnTo>
                  <a:pt x="24" y="83"/>
                </a:lnTo>
                <a:lnTo>
                  <a:pt x="30" y="85"/>
                </a:lnTo>
                <a:lnTo>
                  <a:pt x="38" y="86"/>
                </a:lnTo>
                <a:lnTo>
                  <a:pt x="46" y="85"/>
                </a:lnTo>
                <a:lnTo>
                  <a:pt x="54" y="83"/>
                </a:lnTo>
                <a:lnTo>
                  <a:pt x="61" y="79"/>
                </a:lnTo>
                <a:lnTo>
                  <a:pt x="67" y="74"/>
                </a:lnTo>
                <a:lnTo>
                  <a:pt x="71" y="67"/>
                </a:lnTo>
                <a:lnTo>
                  <a:pt x="75" y="60"/>
                </a:lnTo>
                <a:lnTo>
                  <a:pt x="77" y="52"/>
                </a:lnTo>
                <a:lnTo>
                  <a:pt x="78" y="43"/>
                </a:lnTo>
                <a:lnTo>
                  <a:pt x="77" y="34"/>
                </a:lnTo>
                <a:lnTo>
                  <a:pt x="75" y="26"/>
                </a:lnTo>
                <a:lnTo>
                  <a:pt x="71" y="19"/>
                </a:lnTo>
                <a:lnTo>
                  <a:pt x="67" y="12"/>
                </a:lnTo>
                <a:lnTo>
                  <a:pt x="61" y="7"/>
                </a:lnTo>
                <a:lnTo>
                  <a:pt x="54" y="3"/>
                </a:lnTo>
                <a:lnTo>
                  <a:pt x="46" y="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1" name="Freeform 450">
            <a:extLst>
              <a:ext uri="{FF2B5EF4-FFF2-40B4-BE49-F238E27FC236}">
                <a16:creationId xmlns:a16="http://schemas.microsoft.com/office/drawing/2014/main" id="{37E12822-8289-F860-8C8F-BEB46A577C7E}"/>
              </a:ext>
            </a:extLst>
          </p:cNvPr>
          <p:cNvSpPr>
            <a:spLocks/>
          </p:cNvSpPr>
          <p:nvPr/>
        </p:nvSpPr>
        <p:spPr bwMode="auto">
          <a:xfrm>
            <a:off x="6010275" y="2427288"/>
            <a:ext cx="123825" cy="138112"/>
          </a:xfrm>
          <a:custGeom>
            <a:avLst/>
            <a:gdLst>
              <a:gd name="T0" fmla="*/ 2147483647 w 78"/>
              <a:gd name="T1" fmla="*/ 0 h 87"/>
              <a:gd name="T2" fmla="*/ 2147483647 w 78"/>
              <a:gd name="T3" fmla="*/ 2147483647 h 87"/>
              <a:gd name="T4" fmla="*/ 2147483647 w 78"/>
              <a:gd name="T5" fmla="*/ 2147483647 h 87"/>
              <a:gd name="T6" fmla="*/ 2147483647 w 78"/>
              <a:gd name="T7" fmla="*/ 2147483647 h 87"/>
              <a:gd name="T8" fmla="*/ 2147483647 w 78"/>
              <a:gd name="T9" fmla="*/ 2147483647 h 87"/>
              <a:gd name="T10" fmla="*/ 2147483647 w 78"/>
              <a:gd name="T11" fmla="*/ 2147483647 h 87"/>
              <a:gd name="T12" fmla="*/ 2147483647 w 78"/>
              <a:gd name="T13" fmla="*/ 2147483647 h 87"/>
              <a:gd name="T14" fmla="*/ 2147483647 w 78"/>
              <a:gd name="T15" fmla="*/ 2147483647 h 87"/>
              <a:gd name="T16" fmla="*/ 0 w 78"/>
              <a:gd name="T17" fmla="*/ 2147483647 h 87"/>
              <a:gd name="T18" fmla="*/ 2147483647 w 78"/>
              <a:gd name="T19" fmla="*/ 2147483647 h 87"/>
              <a:gd name="T20" fmla="*/ 2147483647 w 78"/>
              <a:gd name="T21" fmla="*/ 2147483647 h 87"/>
              <a:gd name="T22" fmla="*/ 2147483647 w 78"/>
              <a:gd name="T23" fmla="*/ 2147483647 h 87"/>
              <a:gd name="T24" fmla="*/ 2147483647 w 78"/>
              <a:gd name="T25" fmla="*/ 2147483647 h 87"/>
              <a:gd name="T26" fmla="*/ 2147483647 w 78"/>
              <a:gd name="T27" fmla="*/ 2147483647 h 87"/>
              <a:gd name="T28" fmla="*/ 2147483647 w 78"/>
              <a:gd name="T29" fmla="*/ 2147483647 h 87"/>
              <a:gd name="T30" fmla="*/ 2147483647 w 78"/>
              <a:gd name="T31" fmla="*/ 2147483647 h 87"/>
              <a:gd name="T32" fmla="*/ 2147483647 w 78"/>
              <a:gd name="T33" fmla="*/ 2147483647 h 87"/>
              <a:gd name="T34" fmla="*/ 2147483647 w 78"/>
              <a:gd name="T35" fmla="*/ 2147483647 h 87"/>
              <a:gd name="T36" fmla="*/ 2147483647 w 78"/>
              <a:gd name="T37" fmla="*/ 2147483647 h 87"/>
              <a:gd name="T38" fmla="*/ 2147483647 w 78"/>
              <a:gd name="T39" fmla="*/ 2147483647 h 87"/>
              <a:gd name="T40" fmla="*/ 2147483647 w 78"/>
              <a:gd name="T41" fmla="*/ 2147483647 h 87"/>
              <a:gd name="T42" fmla="*/ 2147483647 w 78"/>
              <a:gd name="T43" fmla="*/ 2147483647 h 87"/>
              <a:gd name="T44" fmla="*/ 2147483647 w 78"/>
              <a:gd name="T45" fmla="*/ 2147483647 h 87"/>
              <a:gd name="T46" fmla="*/ 2147483647 w 78"/>
              <a:gd name="T47" fmla="*/ 2147483647 h 87"/>
              <a:gd name="T48" fmla="*/ 2147483647 w 78"/>
              <a:gd name="T49" fmla="*/ 2147483647 h 87"/>
              <a:gd name="T50" fmla="*/ 2147483647 w 78"/>
              <a:gd name="T51" fmla="*/ 2147483647 h 87"/>
              <a:gd name="T52" fmla="*/ 2147483647 w 78"/>
              <a:gd name="T53" fmla="*/ 2147483647 h 87"/>
              <a:gd name="T54" fmla="*/ 2147483647 w 78"/>
              <a:gd name="T55" fmla="*/ 2147483647 h 87"/>
              <a:gd name="T56" fmla="*/ 2147483647 w 78"/>
              <a:gd name="T57" fmla="*/ 2147483647 h 87"/>
              <a:gd name="T58" fmla="*/ 2147483647 w 78"/>
              <a:gd name="T59" fmla="*/ 2147483647 h 87"/>
              <a:gd name="T60" fmla="*/ 2147483647 w 78"/>
              <a:gd name="T61" fmla="*/ 2147483647 h 87"/>
              <a:gd name="T62" fmla="*/ 2147483647 w 78"/>
              <a:gd name="T63" fmla="*/ 2147483647 h 87"/>
              <a:gd name="T64" fmla="*/ 2147483647 w 78"/>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7"/>
              <a:gd name="T101" fmla="*/ 78 w 78"/>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7">
                <a:moveTo>
                  <a:pt x="38" y="0"/>
                </a:moveTo>
                <a:lnTo>
                  <a:pt x="30" y="1"/>
                </a:lnTo>
                <a:lnTo>
                  <a:pt x="24" y="4"/>
                </a:lnTo>
                <a:lnTo>
                  <a:pt x="17" y="7"/>
                </a:lnTo>
                <a:lnTo>
                  <a:pt x="11" y="13"/>
                </a:lnTo>
                <a:lnTo>
                  <a:pt x="7" y="20"/>
                </a:lnTo>
                <a:lnTo>
                  <a:pt x="3" y="26"/>
                </a:lnTo>
                <a:lnTo>
                  <a:pt x="1" y="34"/>
                </a:lnTo>
                <a:lnTo>
                  <a:pt x="0" y="44"/>
                </a:lnTo>
                <a:lnTo>
                  <a:pt x="1" y="53"/>
                </a:lnTo>
                <a:lnTo>
                  <a:pt x="3" y="61"/>
                </a:lnTo>
                <a:lnTo>
                  <a:pt x="7" y="67"/>
                </a:lnTo>
                <a:lnTo>
                  <a:pt x="11" y="74"/>
                </a:lnTo>
                <a:lnTo>
                  <a:pt x="17" y="80"/>
                </a:lnTo>
                <a:lnTo>
                  <a:pt x="24" y="83"/>
                </a:lnTo>
                <a:lnTo>
                  <a:pt x="30" y="86"/>
                </a:lnTo>
                <a:lnTo>
                  <a:pt x="38" y="87"/>
                </a:lnTo>
                <a:lnTo>
                  <a:pt x="46" y="86"/>
                </a:lnTo>
                <a:lnTo>
                  <a:pt x="54" y="83"/>
                </a:lnTo>
                <a:lnTo>
                  <a:pt x="61" y="80"/>
                </a:lnTo>
                <a:lnTo>
                  <a:pt x="67" y="74"/>
                </a:lnTo>
                <a:lnTo>
                  <a:pt x="71" y="67"/>
                </a:lnTo>
                <a:lnTo>
                  <a:pt x="75" y="61"/>
                </a:lnTo>
                <a:lnTo>
                  <a:pt x="77" y="53"/>
                </a:lnTo>
                <a:lnTo>
                  <a:pt x="78" y="44"/>
                </a:lnTo>
                <a:lnTo>
                  <a:pt x="77" y="34"/>
                </a:lnTo>
                <a:lnTo>
                  <a:pt x="75" y="26"/>
                </a:lnTo>
                <a:lnTo>
                  <a:pt x="71" y="20"/>
                </a:lnTo>
                <a:lnTo>
                  <a:pt x="67" y="13"/>
                </a:lnTo>
                <a:lnTo>
                  <a:pt x="61" y="7"/>
                </a:lnTo>
                <a:lnTo>
                  <a:pt x="54" y="4"/>
                </a:lnTo>
                <a:lnTo>
                  <a:pt x="46" y="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2" name="Freeform 451">
            <a:extLst>
              <a:ext uri="{FF2B5EF4-FFF2-40B4-BE49-F238E27FC236}">
                <a16:creationId xmlns:a16="http://schemas.microsoft.com/office/drawing/2014/main" id="{7A7BE2A9-6F3B-4E9C-801A-6742012125F9}"/>
              </a:ext>
            </a:extLst>
          </p:cNvPr>
          <p:cNvSpPr>
            <a:spLocks/>
          </p:cNvSpPr>
          <p:nvPr/>
        </p:nvSpPr>
        <p:spPr bwMode="auto">
          <a:xfrm>
            <a:off x="6900863" y="2566988"/>
            <a:ext cx="123825" cy="136525"/>
          </a:xfrm>
          <a:custGeom>
            <a:avLst/>
            <a:gdLst>
              <a:gd name="T0" fmla="*/ 2147483647 w 78"/>
              <a:gd name="T1" fmla="*/ 0 h 86"/>
              <a:gd name="T2" fmla="*/ 2147483647 w 78"/>
              <a:gd name="T3" fmla="*/ 2147483647 h 86"/>
              <a:gd name="T4" fmla="*/ 2147483647 w 78"/>
              <a:gd name="T5" fmla="*/ 2147483647 h 86"/>
              <a:gd name="T6" fmla="*/ 2147483647 w 78"/>
              <a:gd name="T7" fmla="*/ 2147483647 h 86"/>
              <a:gd name="T8" fmla="*/ 2147483647 w 78"/>
              <a:gd name="T9" fmla="*/ 2147483647 h 86"/>
              <a:gd name="T10" fmla="*/ 2147483647 w 78"/>
              <a:gd name="T11" fmla="*/ 2147483647 h 86"/>
              <a:gd name="T12" fmla="*/ 2147483647 w 78"/>
              <a:gd name="T13" fmla="*/ 2147483647 h 86"/>
              <a:gd name="T14" fmla="*/ 2147483647 w 78"/>
              <a:gd name="T15" fmla="*/ 2147483647 h 86"/>
              <a:gd name="T16" fmla="*/ 0 w 78"/>
              <a:gd name="T17" fmla="*/ 2147483647 h 86"/>
              <a:gd name="T18" fmla="*/ 2147483647 w 78"/>
              <a:gd name="T19" fmla="*/ 2147483647 h 86"/>
              <a:gd name="T20" fmla="*/ 2147483647 w 78"/>
              <a:gd name="T21" fmla="*/ 2147483647 h 86"/>
              <a:gd name="T22" fmla="*/ 2147483647 w 78"/>
              <a:gd name="T23" fmla="*/ 2147483647 h 86"/>
              <a:gd name="T24" fmla="*/ 2147483647 w 78"/>
              <a:gd name="T25" fmla="*/ 2147483647 h 86"/>
              <a:gd name="T26" fmla="*/ 2147483647 w 78"/>
              <a:gd name="T27" fmla="*/ 2147483647 h 86"/>
              <a:gd name="T28" fmla="*/ 2147483647 w 78"/>
              <a:gd name="T29" fmla="*/ 2147483647 h 86"/>
              <a:gd name="T30" fmla="*/ 2147483647 w 78"/>
              <a:gd name="T31" fmla="*/ 2147483647 h 86"/>
              <a:gd name="T32" fmla="*/ 2147483647 w 78"/>
              <a:gd name="T33" fmla="*/ 2147483647 h 86"/>
              <a:gd name="T34" fmla="*/ 2147483647 w 78"/>
              <a:gd name="T35" fmla="*/ 2147483647 h 86"/>
              <a:gd name="T36" fmla="*/ 2147483647 w 78"/>
              <a:gd name="T37" fmla="*/ 2147483647 h 86"/>
              <a:gd name="T38" fmla="*/ 2147483647 w 78"/>
              <a:gd name="T39" fmla="*/ 2147483647 h 86"/>
              <a:gd name="T40" fmla="*/ 2147483647 w 78"/>
              <a:gd name="T41" fmla="*/ 2147483647 h 86"/>
              <a:gd name="T42" fmla="*/ 2147483647 w 78"/>
              <a:gd name="T43" fmla="*/ 2147483647 h 86"/>
              <a:gd name="T44" fmla="*/ 2147483647 w 78"/>
              <a:gd name="T45" fmla="*/ 2147483647 h 86"/>
              <a:gd name="T46" fmla="*/ 2147483647 w 78"/>
              <a:gd name="T47" fmla="*/ 2147483647 h 86"/>
              <a:gd name="T48" fmla="*/ 2147483647 w 78"/>
              <a:gd name="T49" fmla="*/ 2147483647 h 86"/>
              <a:gd name="T50" fmla="*/ 2147483647 w 78"/>
              <a:gd name="T51" fmla="*/ 2147483647 h 86"/>
              <a:gd name="T52" fmla="*/ 2147483647 w 78"/>
              <a:gd name="T53" fmla="*/ 2147483647 h 86"/>
              <a:gd name="T54" fmla="*/ 2147483647 w 78"/>
              <a:gd name="T55" fmla="*/ 2147483647 h 86"/>
              <a:gd name="T56" fmla="*/ 2147483647 w 78"/>
              <a:gd name="T57" fmla="*/ 2147483647 h 86"/>
              <a:gd name="T58" fmla="*/ 2147483647 w 78"/>
              <a:gd name="T59" fmla="*/ 2147483647 h 86"/>
              <a:gd name="T60" fmla="*/ 2147483647 w 78"/>
              <a:gd name="T61" fmla="*/ 2147483647 h 86"/>
              <a:gd name="T62" fmla="*/ 2147483647 w 78"/>
              <a:gd name="T63" fmla="*/ 2147483647 h 86"/>
              <a:gd name="T64" fmla="*/ 2147483647 w 78"/>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6"/>
              <a:gd name="T101" fmla="*/ 78 w 7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6">
                <a:moveTo>
                  <a:pt x="38" y="0"/>
                </a:moveTo>
                <a:lnTo>
                  <a:pt x="30" y="1"/>
                </a:lnTo>
                <a:lnTo>
                  <a:pt x="24" y="3"/>
                </a:lnTo>
                <a:lnTo>
                  <a:pt x="17" y="7"/>
                </a:lnTo>
                <a:lnTo>
                  <a:pt x="11" y="12"/>
                </a:lnTo>
                <a:lnTo>
                  <a:pt x="7" y="19"/>
                </a:lnTo>
                <a:lnTo>
                  <a:pt x="3" y="26"/>
                </a:lnTo>
                <a:lnTo>
                  <a:pt x="1" y="34"/>
                </a:lnTo>
                <a:lnTo>
                  <a:pt x="0" y="43"/>
                </a:lnTo>
                <a:lnTo>
                  <a:pt x="1" y="52"/>
                </a:lnTo>
                <a:lnTo>
                  <a:pt x="3" y="60"/>
                </a:lnTo>
                <a:lnTo>
                  <a:pt x="7" y="67"/>
                </a:lnTo>
                <a:lnTo>
                  <a:pt x="11" y="74"/>
                </a:lnTo>
                <a:lnTo>
                  <a:pt x="17" y="79"/>
                </a:lnTo>
                <a:lnTo>
                  <a:pt x="24" y="83"/>
                </a:lnTo>
                <a:lnTo>
                  <a:pt x="30" y="85"/>
                </a:lnTo>
                <a:lnTo>
                  <a:pt x="38" y="86"/>
                </a:lnTo>
                <a:lnTo>
                  <a:pt x="46" y="85"/>
                </a:lnTo>
                <a:lnTo>
                  <a:pt x="54" y="83"/>
                </a:lnTo>
                <a:lnTo>
                  <a:pt x="61" y="79"/>
                </a:lnTo>
                <a:lnTo>
                  <a:pt x="67" y="74"/>
                </a:lnTo>
                <a:lnTo>
                  <a:pt x="71" y="67"/>
                </a:lnTo>
                <a:lnTo>
                  <a:pt x="75" y="60"/>
                </a:lnTo>
                <a:lnTo>
                  <a:pt x="77" y="52"/>
                </a:lnTo>
                <a:lnTo>
                  <a:pt x="78" y="43"/>
                </a:lnTo>
                <a:lnTo>
                  <a:pt x="77" y="34"/>
                </a:lnTo>
                <a:lnTo>
                  <a:pt x="75" y="26"/>
                </a:lnTo>
                <a:lnTo>
                  <a:pt x="71" y="19"/>
                </a:lnTo>
                <a:lnTo>
                  <a:pt x="67" y="12"/>
                </a:lnTo>
                <a:lnTo>
                  <a:pt x="61" y="7"/>
                </a:lnTo>
                <a:lnTo>
                  <a:pt x="54" y="3"/>
                </a:lnTo>
                <a:lnTo>
                  <a:pt x="46" y="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3" name="Freeform 452">
            <a:extLst>
              <a:ext uri="{FF2B5EF4-FFF2-40B4-BE49-F238E27FC236}">
                <a16:creationId xmlns:a16="http://schemas.microsoft.com/office/drawing/2014/main" id="{F296AB05-1313-C183-C8B6-E0AFCAF2AB0A}"/>
              </a:ext>
            </a:extLst>
          </p:cNvPr>
          <p:cNvSpPr>
            <a:spLocks/>
          </p:cNvSpPr>
          <p:nvPr/>
        </p:nvSpPr>
        <p:spPr bwMode="auto">
          <a:xfrm>
            <a:off x="5580063" y="2054225"/>
            <a:ext cx="125412" cy="138113"/>
          </a:xfrm>
          <a:custGeom>
            <a:avLst/>
            <a:gdLst>
              <a:gd name="T0" fmla="*/ 2147483647 w 79"/>
              <a:gd name="T1" fmla="*/ 0 h 87"/>
              <a:gd name="T2" fmla="*/ 2147483647 w 79"/>
              <a:gd name="T3" fmla="*/ 2147483647 h 87"/>
              <a:gd name="T4" fmla="*/ 2147483647 w 79"/>
              <a:gd name="T5" fmla="*/ 2147483647 h 87"/>
              <a:gd name="T6" fmla="*/ 2147483647 w 79"/>
              <a:gd name="T7" fmla="*/ 2147483647 h 87"/>
              <a:gd name="T8" fmla="*/ 2147483647 w 79"/>
              <a:gd name="T9" fmla="*/ 2147483647 h 87"/>
              <a:gd name="T10" fmla="*/ 2147483647 w 79"/>
              <a:gd name="T11" fmla="*/ 2147483647 h 87"/>
              <a:gd name="T12" fmla="*/ 2147483647 w 79"/>
              <a:gd name="T13" fmla="*/ 2147483647 h 87"/>
              <a:gd name="T14" fmla="*/ 2147483647 w 79"/>
              <a:gd name="T15" fmla="*/ 2147483647 h 87"/>
              <a:gd name="T16" fmla="*/ 0 w 79"/>
              <a:gd name="T17" fmla="*/ 2147483647 h 87"/>
              <a:gd name="T18" fmla="*/ 2147483647 w 79"/>
              <a:gd name="T19" fmla="*/ 2147483647 h 87"/>
              <a:gd name="T20" fmla="*/ 2147483647 w 79"/>
              <a:gd name="T21" fmla="*/ 2147483647 h 87"/>
              <a:gd name="T22" fmla="*/ 2147483647 w 79"/>
              <a:gd name="T23" fmla="*/ 2147483647 h 87"/>
              <a:gd name="T24" fmla="*/ 2147483647 w 79"/>
              <a:gd name="T25" fmla="*/ 2147483647 h 87"/>
              <a:gd name="T26" fmla="*/ 2147483647 w 79"/>
              <a:gd name="T27" fmla="*/ 2147483647 h 87"/>
              <a:gd name="T28" fmla="*/ 2147483647 w 79"/>
              <a:gd name="T29" fmla="*/ 2147483647 h 87"/>
              <a:gd name="T30" fmla="*/ 2147483647 w 79"/>
              <a:gd name="T31" fmla="*/ 2147483647 h 87"/>
              <a:gd name="T32" fmla="*/ 2147483647 w 79"/>
              <a:gd name="T33" fmla="*/ 2147483647 h 87"/>
              <a:gd name="T34" fmla="*/ 2147483647 w 79"/>
              <a:gd name="T35" fmla="*/ 2147483647 h 87"/>
              <a:gd name="T36" fmla="*/ 2147483647 w 79"/>
              <a:gd name="T37" fmla="*/ 2147483647 h 87"/>
              <a:gd name="T38" fmla="*/ 2147483647 w 79"/>
              <a:gd name="T39" fmla="*/ 2147483647 h 87"/>
              <a:gd name="T40" fmla="*/ 2147483647 w 79"/>
              <a:gd name="T41" fmla="*/ 2147483647 h 87"/>
              <a:gd name="T42" fmla="*/ 2147483647 w 79"/>
              <a:gd name="T43" fmla="*/ 2147483647 h 87"/>
              <a:gd name="T44" fmla="*/ 2147483647 w 79"/>
              <a:gd name="T45" fmla="*/ 2147483647 h 87"/>
              <a:gd name="T46" fmla="*/ 2147483647 w 79"/>
              <a:gd name="T47" fmla="*/ 2147483647 h 87"/>
              <a:gd name="T48" fmla="*/ 2147483647 w 79"/>
              <a:gd name="T49" fmla="*/ 2147483647 h 87"/>
              <a:gd name="T50" fmla="*/ 2147483647 w 79"/>
              <a:gd name="T51" fmla="*/ 2147483647 h 87"/>
              <a:gd name="T52" fmla="*/ 2147483647 w 79"/>
              <a:gd name="T53" fmla="*/ 2147483647 h 87"/>
              <a:gd name="T54" fmla="*/ 2147483647 w 79"/>
              <a:gd name="T55" fmla="*/ 2147483647 h 87"/>
              <a:gd name="T56" fmla="*/ 2147483647 w 79"/>
              <a:gd name="T57" fmla="*/ 2147483647 h 87"/>
              <a:gd name="T58" fmla="*/ 2147483647 w 79"/>
              <a:gd name="T59" fmla="*/ 2147483647 h 87"/>
              <a:gd name="T60" fmla="*/ 2147483647 w 79"/>
              <a:gd name="T61" fmla="*/ 2147483647 h 87"/>
              <a:gd name="T62" fmla="*/ 2147483647 w 79"/>
              <a:gd name="T63" fmla="*/ 2147483647 h 87"/>
              <a:gd name="T64" fmla="*/ 2147483647 w 79"/>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87"/>
              <a:gd name="T101" fmla="*/ 79 w 79"/>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87">
                <a:moveTo>
                  <a:pt x="39" y="0"/>
                </a:moveTo>
                <a:lnTo>
                  <a:pt x="31" y="1"/>
                </a:lnTo>
                <a:lnTo>
                  <a:pt x="24" y="4"/>
                </a:lnTo>
                <a:lnTo>
                  <a:pt x="17" y="7"/>
                </a:lnTo>
                <a:lnTo>
                  <a:pt x="12" y="13"/>
                </a:lnTo>
                <a:lnTo>
                  <a:pt x="7" y="20"/>
                </a:lnTo>
                <a:lnTo>
                  <a:pt x="4" y="26"/>
                </a:lnTo>
                <a:lnTo>
                  <a:pt x="1" y="34"/>
                </a:lnTo>
                <a:lnTo>
                  <a:pt x="0" y="43"/>
                </a:lnTo>
                <a:lnTo>
                  <a:pt x="1" y="52"/>
                </a:lnTo>
                <a:lnTo>
                  <a:pt x="4" y="60"/>
                </a:lnTo>
                <a:lnTo>
                  <a:pt x="7" y="67"/>
                </a:lnTo>
                <a:lnTo>
                  <a:pt x="12" y="74"/>
                </a:lnTo>
                <a:lnTo>
                  <a:pt x="17" y="80"/>
                </a:lnTo>
                <a:lnTo>
                  <a:pt x="24" y="83"/>
                </a:lnTo>
                <a:lnTo>
                  <a:pt x="31" y="85"/>
                </a:lnTo>
                <a:lnTo>
                  <a:pt x="39" y="87"/>
                </a:lnTo>
                <a:lnTo>
                  <a:pt x="47" y="85"/>
                </a:lnTo>
                <a:lnTo>
                  <a:pt x="55" y="83"/>
                </a:lnTo>
                <a:lnTo>
                  <a:pt x="62" y="80"/>
                </a:lnTo>
                <a:lnTo>
                  <a:pt x="67" y="74"/>
                </a:lnTo>
                <a:lnTo>
                  <a:pt x="72" y="67"/>
                </a:lnTo>
                <a:lnTo>
                  <a:pt x="75" y="60"/>
                </a:lnTo>
                <a:lnTo>
                  <a:pt x="78" y="52"/>
                </a:lnTo>
                <a:lnTo>
                  <a:pt x="79" y="43"/>
                </a:lnTo>
                <a:lnTo>
                  <a:pt x="78" y="34"/>
                </a:lnTo>
                <a:lnTo>
                  <a:pt x="75" y="26"/>
                </a:lnTo>
                <a:lnTo>
                  <a:pt x="72" y="20"/>
                </a:lnTo>
                <a:lnTo>
                  <a:pt x="67" y="13"/>
                </a:lnTo>
                <a:lnTo>
                  <a:pt x="62" y="7"/>
                </a:lnTo>
                <a:lnTo>
                  <a:pt x="55" y="4"/>
                </a:lnTo>
                <a:lnTo>
                  <a:pt x="47" y="1"/>
                </a:lnTo>
                <a:lnTo>
                  <a:pt x="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4" name="Freeform 453">
            <a:extLst>
              <a:ext uri="{FF2B5EF4-FFF2-40B4-BE49-F238E27FC236}">
                <a16:creationId xmlns:a16="http://schemas.microsoft.com/office/drawing/2014/main" id="{E1EB4025-AC32-C7ED-8E30-5716370827E2}"/>
              </a:ext>
            </a:extLst>
          </p:cNvPr>
          <p:cNvSpPr>
            <a:spLocks/>
          </p:cNvSpPr>
          <p:nvPr/>
        </p:nvSpPr>
        <p:spPr bwMode="auto">
          <a:xfrm>
            <a:off x="3935413" y="2614613"/>
            <a:ext cx="125412" cy="138112"/>
          </a:xfrm>
          <a:custGeom>
            <a:avLst/>
            <a:gdLst>
              <a:gd name="T0" fmla="*/ 2147483647 w 79"/>
              <a:gd name="T1" fmla="*/ 0 h 87"/>
              <a:gd name="T2" fmla="*/ 2147483647 w 79"/>
              <a:gd name="T3" fmla="*/ 2147483647 h 87"/>
              <a:gd name="T4" fmla="*/ 2147483647 w 79"/>
              <a:gd name="T5" fmla="*/ 2147483647 h 87"/>
              <a:gd name="T6" fmla="*/ 2147483647 w 79"/>
              <a:gd name="T7" fmla="*/ 2147483647 h 87"/>
              <a:gd name="T8" fmla="*/ 2147483647 w 79"/>
              <a:gd name="T9" fmla="*/ 2147483647 h 87"/>
              <a:gd name="T10" fmla="*/ 2147483647 w 79"/>
              <a:gd name="T11" fmla="*/ 2147483647 h 87"/>
              <a:gd name="T12" fmla="*/ 2147483647 w 79"/>
              <a:gd name="T13" fmla="*/ 2147483647 h 87"/>
              <a:gd name="T14" fmla="*/ 2147483647 w 79"/>
              <a:gd name="T15" fmla="*/ 2147483647 h 87"/>
              <a:gd name="T16" fmla="*/ 0 w 79"/>
              <a:gd name="T17" fmla="*/ 2147483647 h 87"/>
              <a:gd name="T18" fmla="*/ 2147483647 w 79"/>
              <a:gd name="T19" fmla="*/ 2147483647 h 87"/>
              <a:gd name="T20" fmla="*/ 2147483647 w 79"/>
              <a:gd name="T21" fmla="*/ 2147483647 h 87"/>
              <a:gd name="T22" fmla="*/ 2147483647 w 79"/>
              <a:gd name="T23" fmla="*/ 2147483647 h 87"/>
              <a:gd name="T24" fmla="*/ 2147483647 w 79"/>
              <a:gd name="T25" fmla="*/ 2147483647 h 87"/>
              <a:gd name="T26" fmla="*/ 2147483647 w 79"/>
              <a:gd name="T27" fmla="*/ 2147483647 h 87"/>
              <a:gd name="T28" fmla="*/ 2147483647 w 79"/>
              <a:gd name="T29" fmla="*/ 2147483647 h 87"/>
              <a:gd name="T30" fmla="*/ 2147483647 w 79"/>
              <a:gd name="T31" fmla="*/ 2147483647 h 87"/>
              <a:gd name="T32" fmla="*/ 2147483647 w 79"/>
              <a:gd name="T33" fmla="*/ 2147483647 h 87"/>
              <a:gd name="T34" fmla="*/ 2147483647 w 79"/>
              <a:gd name="T35" fmla="*/ 2147483647 h 87"/>
              <a:gd name="T36" fmla="*/ 2147483647 w 79"/>
              <a:gd name="T37" fmla="*/ 2147483647 h 87"/>
              <a:gd name="T38" fmla="*/ 2147483647 w 79"/>
              <a:gd name="T39" fmla="*/ 2147483647 h 87"/>
              <a:gd name="T40" fmla="*/ 2147483647 w 79"/>
              <a:gd name="T41" fmla="*/ 2147483647 h 87"/>
              <a:gd name="T42" fmla="*/ 2147483647 w 79"/>
              <a:gd name="T43" fmla="*/ 2147483647 h 87"/>
              <a:gd name="T44" fmla="*/ 2147483647 w 79"/>
              <a:gd name="T45" fmla="*/ 2147483647 h 87"/>
              <a:gd name="T46" fmla="*/ 2147483647 w 79"/>
              <a:gd name="T47" fmla="*/ 2147483647 h 87"/>
              <a:gd name="T48" fmla="*/ 2147483647 w 79"/>
              <a:gd name="T49" fmla="*/ 2147483647 h 87"/>
              <a:gd name="T50" fmla="*/ 2147483647 w 79"/>
              <a:gd name="T51" fmla="*/ 2147483647 h 87"/>
              <a:gd name="T52" fmla="*/ 2147483647 w 79"/>
              <a:gd name="T53" fmla="*/ 2147483647 h 87"/>
              <a:gd name="T54" fmla="*/ 2147483647 w 79"/>
              <a:gd name="T55" fmla="*/ 2147483647 h 87"/>
              <a:gd name="T56" fmla="*/ 2147483647 w 79"/>
              <a:gd name="T57" fmla="*/ 2147483647 h 87"/>
              <a:gd name="T58" fmla="*/ 2147483647 w 79"/>
              <a:gd name="T59" fmla="*/ 2147483647 h 87"/>
              <a:gd name="T60" fmla="*/ 2147483647 w 79"/>
              <a:gd name="T61" fmla="*/ 2147483647 h 87"/>
              <a:gd name="T62" fmla="*/ 2147483647 w 79"/>
              <a:gd name="T63" fmla="*/ 2147483647 h 87"/>
              <a:gd name="T64" fmla="*/ 2147483647 w 79"/>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87"/>
              <a:gd name="T101" fmla="*/ 79 w 79"/>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87">
                <a:moveTo>
                  <a:pt x="39" y="0"/>
                </a:moveTo>
                <a:lnTo>
                  <a:pt x="31" y="2"/>
                </a:lnTo>
                <a:lnTo>
                  <a:pt x="24" y="4"/>
                </a:lnTo>
                <a:lnTo>
                  <a:pt x="17" y="7"/>
                </a:lnTo>
                <a:lnTo>
                  <a:pt x="12" y="13"/>
                </a:lnTo>
                <a:lnTo>
                  <a:pt x="7" y="20"/>
                </a:lnTo>
                <a:lnTo>
                  <a:pt x="4" y="27"/>
                </a:lnTo>
                <a:lnTo>
                  <a:pt x="2" y="35"/>
                </a:lnTo>
                <a:lnTo>
                  <a:pt x="0" y="44"/>
                </a:lnTo>
                <a:lnTo>
                  <a:pt x="2" y="53"/>
                </a:lnTo>
                <a:lnTo>
                  <a:pt x="4" y="61"/>
                </a:lnTo>
                <a:lnTo>
                  <a:pt x="7" y="68"/>
                </a:lnTo>
                <a:lnTo>
                  <a:pt x="12" y="74"/>
                </a:lnTo>
                <a:lnTo>
                  <a:pt x="17" y="80"/>
                </a:lnTo>
                <a:lnTo>
                  <a:pt x="24" y="83"/>
                </a:lnTo>
                <a:lnTo>
                  <a:pt x="31" y="86"/>
                </a:lnTo>
                <a:lnTo>
                  <a:pt x="39" y="87"/>
                </a:lnTo>
                <a:lnTo>
                  <a:pt x="47" y="86"/>
                </a:lnTo>
                <a:lnTo>
                  <a:pt x="55" y="83"/>
                </a:lnTo>
                <a:lnTo>
                  <a:pt x="62" y="80"/>
                </a:lnTo>
                <a:lnTo>
                  <a:pt x="67" y="74"/>
                </a:lnTo>
                <a:lnTo>
                  <a:pt x="72" y="68"/>
                </a:lnTo>
                <a:lnTo>
                  <a:pt x="75" y="61"/>
                </a:lnTo>
                <a:lnTo>
                  <a:pt x="78" y="53"/>
                </a:lnTo>
                <a:lnTo>
                  <a:pt x="79" y="44"/>
                </a:lnTo>
                <a:lnTo>
                  <a:pt x="78" y="35"/>
                </a:lnTo>
                <a:lnTo>
                  <a:pt x="75" y="27"/>
                </a:lnTo>
                <a:lnTo>
                  <a:pt x="72" y="20"/>
                </a:lnTo>
                <a:lnTo>
                  <a:pt x="67" y="13"/>
                </a:lnTo>
                <a:lnTo>
                  <a:pt x="62" y="7"/>
                </a:lnTo>
                <a:lnTo>
                  <a:pt x="55" y="4"/>
                </a:lnTo>
                <a:lnTo>
                  <a:pt x="47" y="2"/>
                </a:lnTo>
                <a:lnTo>
                  <a:pt x="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5" name="Freeform 454">
            <a:extLst>
              <a:ext uri="{FF2B5EF4-FFF2-40B4-BE49-F238E27FC236}">
                <a16:creationId xmlns:a16="http://schemas.microsoft.com/office/drawing/2014/main" id="{A52153C3-400E-FA9F-77A4-EF4073D00770}"/>
              </a:ext>
            </a:extLst>
          </p:cNvPr>
          <p:cNvSpPr>
            <a:spLocks/>
          </p:cNvSpPr>
          <p:nvPr/>
        </p:nvSpPr>
        <p:spPr bwMode="auto">
          <a:xfrm>
            <a:off x="3201988" y="3135313"/>
            <a:ext cx="125412" cy="136525"/>
          </a:xfrm>
          <a:custGeom>
            <a:avLst/>
            <a:gdLst>
              <a:gd name="T0" fmla="*/ 2147483647 w 79"/>
              <a:gd name="T1" fmla="*/ 0 h 86"/>
              <a:gd name="T2" fmla="*/ 2147483647 w 79"/>
              <a:gd name="T3" fmla="*/ 2147483647 h 86"/>
              <a:gd name="T4" fmla="*/ 2147483647 w 79"/>
              <a:gd name="T5" fmla="*/ 2147483647 h 86"/>
              <a:gd name="T6" fmla="*/ 2147483647 w 79"/>
              <a:gd name="T7" fmla="*/ 2147483647 h 86"/>
              <a:gd name="T8" fmla="*/ 2147483647 w 79"/>
              <a:gd name="T9" fmla="*/ 2147483647 h 86"/>
              <a:gd name="T10" fmla="*/ 2147483647 w 79"/>
              <a:gd name="T11" fmla="*/ 2147483647 h 86"/>
              <a:gd name="T12" fmla="*/ 2147483647 w 79"/>
              <a:gd name="T13" fmla="*/ 2147483647 h 86"/>
              <a:gd name="T14" fmla="*/ 2147483647 w 79"/>
              <a:gd name="T15" fmla="*/ 2147483647 h 86"/>
              <a:gd name="T16" fmla="*/ 0 w 79"/>
              <a:gd name="T17" fmla="*/ 2147483647 h 86"/>
              <a:gd name="T18" fmla="*/ 2147483647 w 79"/>
              <a:gd name="T19" fmla="*/ 2147483647 h 86"/>
              <a:gd name="T20" fmla="*/ 2147483647 w 79"/>
              <a:gd name="T21" fmla="*/ 2147483647 h 86"/>
              <a:gd name="T22" fmla="*/ 2147483647 w 79"/>
              <a:gd name="T23" fmla="*/ 2147483647 h 86"/>
              <a:gd name="T24" fmla="*/ 2147483647 w 79"/>
              <a:gd name="T25" fmla="*/ 2147483647 h 86"/>
              <a:gd name="T26" fmla="*/ 2147483647 w 79"/>
              <a:gd name="T27" fmla="*/ 2147483647 h 86"/>
              <a:gd name="T28" fmla="*/ 2147483647 w 79"/>
              <a:gd name="T29" fmla="*/ 2147483647 h 86"/>
              <a:gd name="T30" fmla="*/ 2147483647 w 79"/>
              <a:gd name="T31" fmla="*/ 2147483647 h 86"/>
              <a:gd name="T32" fmla="*/ 2147483647 w 79"/>
              <a:gd name="T33" fmla="*/ 2147483647 h 86"/>
              <a:gd name="T34" fmla="*/ 2147483647 w 79"/>
              <a:gd name="T35" fmla="*/ 2147483647 h 86"/>
              <a:gd name="T36" fmla="*/ 2147483647 w 79"/>
              <a:gd name="T37" fmla="*/ 2147483647 h 86"/>
              <a:gd name="T38" fmla="*/ 2147483647 w 79"/>
              <a:gd name="T39" fmla="*/ 2147483647 h 86"/>
              <a:gd name="T40" fmla="*/ 2147483647 w 79"/>
              <a:gd name="T41" fmla="*/ 2147483647 h 86"/>
              <a:gd name="T42" fmla="*/ 2147483647 w 79"/>
              <a:gd name="T43" fmla="*/ 2147483647 h 86"/>
              <a:gd name="T44" fmla="*/ 2147483647 w 79"/>
              <a:gd name="T45" fmla="*/ 2147483647 h 86"/>
              <a:gd name="T46" fmla="*/ 2147483647 w 79"/>
              <a:gd name="T47" fmla="*/ 2147483647 h 86"/>
              <a:gd name="T48" fmla="*/ 2147483647 w 79"/>
              <a:gd name="T49" fmla="*/ 2147483647 h 86"/>
              <a:gd name="T50" fmla="*/ 2147483647 w 79"/>
              <a:gd name="T51" fmla="*/ 2147483647 h 86"/>
              <a:gd name="T52" fmla="*/ 2147483647 w 79"/>
              <a:gd name="T53" fmla="*/ 2147483647 h 86"/>
              <a:gd name="T54" fmla="*/ 2147483647 w 79"/>
              <a:gd name="T55" fmla="*/ 2147483647 h 86"/>
              <a:gd name="T56" fmla="*/ 2147483647 w 79"/>
              <a:gd name="T57" fmla="*/ 2147483647 h 86"/>
              <a:gd name="T58" fmla="*/ 2147483647 w 79"/>
              <a:gd name="T59" fmla="*/ 2147483647 h 86"/>
              <a:gd name="T60" fmla="*/ 2147483647 w 79"/>
              <a:gd name="T61" fmla="*/ 2147483647 h 86"/>
              <a:gd name="T62" fmla="*/ 2147483647 w 79"/>
              <a:gd name="T63" fmla="*/ 2147483647 h 86"/>
              <a:gd name="T64" fmla="*/ 2147483647 w 79"/>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86"/>
              <a:gd name="T101" fmla="*/ 79 w 79"/>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86">
                <a:moveTo>
                  <a:pt x="39" y="0"/>
                </a:moveTo>
                <a:lnTo>
                  <a:pt x="31" y="1"/>
                </a:lnTo>
                <a:lnTo>
                  <a:pt x="24" y="3"/>
                </a:lnTo>
                <a:lnTo>
                  <a:pt x="17" y="6"/>
                </a:lnTo>
                <a:lnTo>
                  <a:pt x="11" y="12"/>
                </a:lnTo>
                <a:lnTo>
                  <a:pt x="7" y="19"/>
                </a:lnTo>
                <a:lnTo>
                  <a:pt x="4" y="26"/>
                </a:lnTo>
                <a:lnTo>
                  <a:pt x="1" y="34"/>
                </a:lnTo>
                <a:lnTo>
                  <a:pt x="0" y="43"/>
                </a:lnTo>
                <a:lnTo>
                  <a:pt x="1" y="52"/>
                </a:lnTo>
                <a:lnTo>
                  <a:pt x="4" y="60"/>
                </a:lnTo>
                <a:lnTo>
                  <a:pt x="7" y="67"/>
                </a:lnTo>
                <a:lnTo>
                  <a:pt x="11" y="73"/>
                </a:lnTo>
                <a:lnTo>
                  <a:pt x="17" y="79"/>
                </a:lnTo>
                <a:lnTo>
                  <a:pt x="24" y="83"/>
                </a:lnTo>
                <a:lnTo>
                  <a:pt x="31" y="85"/>
                </a:lnTo>
                <a:lnTo>
                  <a:pt x="39" y="86"/>
                </a:lnTo>
                <a:lnTo>
                  <a:pt x="47" y="85"/>
                </a:lnTo>
                <a:lnTo>
                  <a:pt x="55" y="83"/>
                </a:lnTo>
                <a:lnTo>
                  <a:pt x="61" y="79"/>
                </a:lnTo>
                <a:lnTo>
                  <a:pt x="67" y="73"/>
                </a:lnTo>
                <a:lnTo>
                  <a:pt x="72" y="67"/>
                </a:lnTo>
                <a:lnTo>
                  <a:pt x="75" y="60"/>
                </a:lnTo>
                <a:lnTo>
                  <a:pt x="77" y="52"/>
                </a:lnTo>
                <a:lnTo>
                  <a:pt x="79" y="43"/>
                </a:lnTo>
                <a:lnTo>
                  <a:pt x="77" y="34"/>
                </a:lnTo>
                <a:lnTo>
                  <a:pt x="75" y="26"/>
                </a:lnTo>
                <a:lnTo>
                  <a:pt x="72" y="19"/>
                </a:lnTo>
                <a:lnTo>
                  <a:pt x="67" y="12"/>
                </a:lnTo>
                <a:lnTo>
                  <a:pt x="61" y="6"/>
                </a:lnTo>
                <a:lnTo>
                  <a:pt x="55" y="3"/>
                </a:lnTo>
                <a:lnTo>
                  <a:pt x="47" y="1"/>
                </a:lnTo>
                <a:lnTo>
                  <a:pt x="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6" name="Freeform 455">
            <a:extLst>
              <a:ext uri="{FF2B5EF4-FFF2-40B4-BE49-F238E27FC236}">
                <a16:creationId xmlns:a16="http://schemas.microsoft.com/office/drawing/2014/main" id="{82221B73-1BB7-424B-8752-93F745BB5A81}"/>
              </a:ext>
            </a:extLst>
          </p:cNvPr>
          <p:cNvSpPr>
            <a:spLocks/>
          </p:cNvSpPr>
          <p:nvPr/>
        </p:nvSpPr>
        <p:spPr bwMode="auto">
          <a:xfrm>
            <a:off x="2705100" y="3548063"/>
            <a:ext cx="123825" cy="136525"/>
          </a:xfrm>
          <a:custGeom>
            <a:avLst/>
            <a:gdLst>
              <a:gd name="T0" fmla="*/ 2147483647 w 78"/>
              <a:gd name="T1" fmla="*/ 0 h 86"/>
              <a:gd name="T2" fmla="*/ 2147483647 w 78"/>
              <a:gd name="T3" fmla="*/ 2147483647 h 86"/>
              <a:gd name="T4" fmla="*/ 2147483647 w 78"/>
              <a:gd name="T5" fmla="*/ 2147483647 h 86"/>
              <a:gd name="T6" fmla="*/ 2147483647 w 78"/>
              <a:gd name="T7" fmla="*/ 2147483647 h 86"/>
              <a:gd name="T8" fmla="*/ 2147483647 w 78"/>
              <a:gd name="T9" fmla="*/ 2147483647 h 86"/>
              <a:gd name="T10" fmla="*/ 2147483647 w 78"/>
              <a:gd name="T11" fmla="*/ 2147483647 h 86"/>
              <a:gd name="T12" fmla="*/ 2147483647 w 78"/>
              <a:gd name="T13" fmla="*/ 2147483647 h 86"/>
              <a:gd name="T14" fmla="*/ 2147483647 w 78"/>
              <a:gd name="T15" fmla="*/ 2147483647 h 86"/>
              <a:gd name="T16" fmla="*/ 0 w 78"/>
              <a:gd name="T17" fmla="*/ 2147483647 h 86"/>
              <a:gd name="T18" fmla="*/ 2147483647 w 78"/>
              <a:gd name="T19" fmla="*/ 2147483647 h 86"/>
              <a:gd name="T20" fmla="*/ 2147483647 w 78"/>
              <a:gd name="T21" fmla="*/ 2147483647 h 86"/>
              <a:gd name="T22" fmla="*/ 2147483647 w 78"/>
              <a:gd name="T23" fmla="*/ 2147483647 h 86"/>
              <a:gd name="T24" fmla="*/ 2147483647 w 78"/>
              <a:gd name="T25" fmla="*/ 2147483647 h 86"/>
              <a:gd name="T26" fmla="*/ 2147483647 w 78"/>
              <a:gd name="T27" fmla="*/ 2147483647 h 86"/>
              <a:gd name="T28" fmla="*/ 2147483647 w 78"/>
              <a:gd name="T29" fmla="*/ 2147483647 h 86"/>
              <a:gd name="T30" fmla="*/ 2147483647 w 78"/>
              <a:gd name="T31" fmla="*/ 2147483647 h 86"/>
              <a:gd name="T32" fmla="*/ 2147483647 w 78"/>
              <a:gd name="T33" fmla="*/ 2147483647 h 86"/>
              <a:gd name="T34" fmla="*/ 2147483647 w 78"/>
              <a:gd name="T35" fmla="*/ 2147483647 h 86"/>
              <a:gd name="T36" fmla="*/ 2147483647 w 78"/>
              <a:gd name="T37" fmla="*/ 2147483647 h 86"/>
              <a:gd name="T38" fmla="*/ 2147483647 w 78"/>
              <a:gd name="T39" fmla="*/ 2147483647 h 86"/>
              <a:gd name="T40" fmla="*/ 2147483647 w 78"/>
              <a:gd name="T41" fmla="*/ 2147483647 h 86"/>
              <a:gd name="T42" fmla="*/ 2147483647 w 78"/>
              <a:gd name="T43" fmla="*/ 2147483647 h 86"/>
              <a:gd name="T44" fmla="*/ 2147483647 w 78"/>
              <a:gd name="T45" fmla="*/ 2147483647 h 86"/>
              <a:gd name="T46" fmla="*/ 2147483647 w 78"/>
              <a:gd name="T47" fmla="*/ 2147483647 h 86"/>
              <a:gd name="T48" fmla="*/ 2147483647 w 78"/>
              <a:gd name="T49" fmla="*/ 2147483647 h 86"/>
              <a:gd name="T50" fmla="*/ 2147483647 w 78"/>
              <a:gd name="T51" fmla="*/ 2147483647 h 86"/>
              <a:gd name="T52" fmla="*/ 2147483647 w 78"/>
              <a:gd name="T53" fmla="*/ 2147483647 h 86"/>
              <a:gd name="T54" fmla="*/ 2147483647 w 78"/>
              <a:gd name="T55" fmla="*/ 2147483647 h 86"/>
              <a:gd name="T56" fmla="*/ 2147483647 w 78"/>
              <a:gd name="T57" fmla="*/ 2147483647 h 86"/>
              <a:gd name="T58" fmla="*/ 2147483647 w 78"/>
              <a:gd name="T59" fmla="*/ 2147483647 h 86"/>
              <a:gd name="T60" fmla="*/ 2147483647 w 78"/>
              <a:gd name="T61" fmla="*/ 2147483647 h 86"/>
              <a:gd name="T62" fmla="*/ 2147483647 w 78"/>
              <a:gd name="T63" fmla="*/ 2147483647 h 86"/>
              <a:gd name="T64" fmla="*/ 2147483647 w 78"/>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6"/>
              <a:gd name="T101" fmla="*/ 78 w 7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6">
                <a:moveTo>
                  <a:pt x="38" y="0"/>
                </a:moveTo>
                <a:lnTo>
                  <a:pt x="30" y="1"/>
                </a:lnTo>
                <a:lnTo>
                  <a:pt x="23" y="3"/>
                </a:lnTo>
                <a:lnTo>
                  <a:pt x="17" y="7"/>
                </a:lnTo>
                <a:lnTo>
                  <a:pt x="11" y="12"/>
                </a:lnTo>
                <a:lnTo>
                  <a:pt x="6" y="19"/>
                </a:lnTo>
                <a:lnTo>
                  <a:pt x="3" y="26"/>
                </a:lnTo>
                <a:lnTo>
                  <a:pt x="1" y="34"/>
                </a:lnTo>
                <a:lnTo>
                  <a:pt x="0" y="43"/>
                </a:lnTo>
                <a:lnTo>
                  <a:pt x="1" y="52"/>
                </a:lnTo>
                <a:lnTo>
                  <a:pt x="3" y="60"/>
                </a:lnTo>
                <a:lnTo>
                  <a:pt x="6" y="67"/>
                </a:lnTo>
                <a:lnTo>
                  <a:pt x="11" y="74"/>
                </a:lnTo>
                <a:lnTo>
                  <a:pt x="17" y="79"/>
                </a:lnTo>
                <a:lnTo>
                  <a:pt x="23" y="83"/>
                </a:lnTo>
                <a:lnTo>
                  <a:pt x="30" y="85"/>
                </a:lnTo>
                <a:lnTo>
                  <a:pt x="38" y="86"/>
                </a:lnTo>
                <a:lnTo>
                  <a:pt x="46" y="85"/>
                </a:lnTo>
                <a:lnTo>
                  <a:pt x="54" y="83"/>
                </a:lnTo>
                <a:lnTo>
                  <a:pt x="61" y="79"/>
                </a:lnTo>
                <a:lnTo>
                  <a:pt x="67" y="74"/>
                </a:lnTo>
                <a:lnTo>
                  <a:pt x="71" y="67"/>
                </a:lnTo>
                <a:lnTo>
                  <a:pt x="75" y="60"/>
                </a:lnTo>
                <a:lnTo>
                  <a:pt x="77" y="52"/>
                </a:lnTo>
                <a:lnTo>
                  <a:pt x="78" y="43"/>
                </a:lnTo>
                <a:lnTo>
                  <a:pt x="77" y="34"/>
                </a:lnTo>
                <a:lnTo>
                  <a:pt x="75" y="26"/>
                </a:lnTo>
                <a:lnTo>
                  <a:pt x="71" y="19"/>
                </a:lnTo>
                <a:lnTo>
                  <a:pt x="67" y="12"/>
                </a:lnTo>
                <a:lnTo>
                  <a:pt x="61" y="7"/>
                </a:lnTo>
                <a:lnTo>
                  <a:pt x="54" y="3"/>
                </a:lnTo>
                <a:lnTo>
                  <a:pt x="46" y="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7" name="Freeform 456">
            <a:extLst>
              <a:ext uri="{FF2B5EF4-FFF2-40B4-BE49-F238E27FC236}">
                <a16:creationId xmlns:a16="http://schemas.microsoft.com/office/drawing/2014/main" id="{1A84B381-D1A8-400A-8AF4-58ED9BB069FC}"/>
              </a:ext>
            </a:extLst>
          </p:cNvPr>
          <p:cNvSpPr>
            <a:spLocks/>
          </p:cNvSpPr>
          <p:nvPr/>
        </p:nvSpPr>
        <p:spPr bwMode="auto">
          <a:xfrm>
            <a:off x="5481638" y="5792788"/>
            <a:ext cx="115887" cy="111125"/>
          </a:xfrm>
          <a:custGeom>
            <a:avLst/>
            <a:gdLst>
              <a:gd name="T0" fmla="*/ 2147483647 w 73"/>
              <a:gd name="T1" fmla="*/ 0 h 70"/>
              <a:gd name="T2" fmla="*/ 2147483647 w 73"/>
              <a:gd name="T3" fmla="*/ 2147483647 h 70"/>
              <a:gd name="T4" fmla="*/ 2147483647 w 73"/>
              <a:gd name="T5" fmla="*/ 2147483647 h 70"/>
              <a:gd name="T6" fmla="*/ 2147483647 w 73"/>
              <a:gd name="T7" fmla="*/ 2147483647 h 70"/>
              <a:gd name="T8" fmla="*/ 2147483647 w 73"/>
              <a:gd name="T9" fmla="*/ 2147483647 h 70"/>
              <a:gd name="T10" fmla="*/ 2147483647 w 73"/>
              <a:gd name="T11" fmla="*/ 2147483647 h 70"/>
              <a:gd name="T12" fmla="*/ 2147483647 w 73"/>
              <a:gd name="T13" fmla="*/ 2147483647 h 70"/>
              <a:gd name="T14" fmla="*/ 2147483647 w 73"/>
              <a:gd name="T15" fmla="*/ 2147483647 h 70"/>
              <a:gd name="T16" fmla="*/ 2147483647 w 73"/>
              <a:gd name="T17" fmla="*/ 2147483647 h 70"/>
              <a:gd name="T18" fmla="*/ 2147483647 w 73"/>
              <a:gd name="T19" fmla="*/ 2147483647 h 70"/>
              <a:gd name="T20" fmla="*/ 2147483647 w 73"/>
              <a:gd name="T21" fmla="*/ 2147483647 h 70"/>
              <a:gd name="T22" fmla="*/ 2147483647 w 73"/>
              <a:gd name="T23" fmla="*/ 0 h 70"/>
              <a:gd name="T24" fmla="*/ 2147483647 w 73"/>
              <a:gd name="T25" fmla="*/ 0 h 70"/>
              <a:gd name="T26" fmla="*/ 2147483647 w 73"/>
              <a:gd name="T27" fmla="*/ 2147483647 h 70"/>
              <a:gd name="T28" fmla="*/ 2147483647 w 73"/>
              <a:gd name="T29" fmla="*/ 2147483647 h 70"/>
              <a:gd name="T30" fmla="*/ 2147483647 w 73"/>
              <a:gd name="T31" fmla="*/ 2147483647 h 70"/>
              <a:gd name="T32" fmla="*/ 2147483647 w 73"/>
              <a:gd name="T33" fmla="*/ 2147483647 h 70"/>
              <a:gd name="T34" fmla="*/ 2147483647 w 73"/>
              <a:gd name="T35" fmla="*/ 2147483647 h 70"/>
              <a:gd name="T36" fmla="*/ 2147483647 w 73"/>
              <a:gd name="T37" fmla="*/ 2147483647 h 70"/>
              <a:gd name="T38" fmla="*/ 2147483647 w 73"/>
              <a:gd name="T39" fmla="*/ 2147483647 h 70"/>
              <a:gd name="T40" fmla="*/ 2147483647 w 73"/>
              <a:gd name="T41" fmla="*/ 2147483647 h 70"/>
              <a:gd name="T42" fmla="*/ 2147483647 w 73"/>
              <a:gd name="T43" fmla="*/ 2147483647 h 70"/>
              <a:gd name="T44" fmla="*/ 2147483647 w 73"/>
              <a:gd name="T45" fmla="*/ 2147483647 h 70"/>
              <a:gd name="T46" fmla="*/ 2147483647 w 73"/>
              <a:gd name="T47" fmla="*/ 2147483647 h 70"/>
              <a:gd name="T48" fmla="*/ 2147483647 w 73"/>
              <a:gd name="T49" fmla="*/ 2147483647 h 70"/>
              <a:gd name="T50" fmla="*/ 2147483647 w 73"/>
              <a:gd name="T51" fmla="*/ 2147483647 h 70"/>
              <a:gd name="T52" fmla="*/ 2147483647 w 73"/>
              <a:gd name="T53" fmla="*/ 2147483647 h 70"/>
              <a:gd name="T54" fmla="*/ 2147483647 w 73"/>
              <a:gd name="T55" fmla="*/ 2147483647 h 70"/>
              <a:gd name="T56" fmla="*/ 2147483647 w 73"/>
              <a:gd name="T57" fmla="*/ 2147483647 h 70"/>
              <a:gd name="T58" fmla="*/ 2147483647 w 73"/>
              <a:gd name="T59" fmla="*/ 2147483647 h 70"/>
              <a:gd name="T60" fmla="*/ 2147483647 w 73"/>
              <a:gd name="T61" fmla="*/ 2147483647 h 70"/>
              <a:gd name="T62" fmla="*/ 2147483647 w 73"/>
              <a:gd name="T63" fmla="*/ 2147483647 h 70"/>
              <a:gd name="T64" fmla="*/ 2147483647 w 73"/>
              <a:gd name="T65" fmla="*/ 2147483647 h 70"/>
              <a:gd name="T66" fmla="*/ 2147483647 w 73"/>
              <a:gd name="T67" fmla="*/ 2147483647 h 70"/>
              <a:gd name="T68" fmla="*/ 2147483647 w 73"/>
              <a:gd name="T69" fmla="*/ 2147483647 h 70"/>
              <a:gd name="T70" fmla="*/ 2147483647 w 73"/>
              <a:gd name="T71" fmla="*/ 2147483647 h 70"/>
              <a:gd name="T72" fmla="*/ 2147483647 w 73"/>
              <a:gd name="T73" fmla="*/ 2147483647 h 70"/>
              <a:gd name="T74" fmla="*/ 2147483647 w 73"/>
              <a:gd name="T75" fmla="*/ 2147483647 h 70"/>
              <a:gd name="T76" fmla="*/ 2147483647 w 73"/>
              <a:gd name="T77" fmla="*/ 2147483647 h 70"/>
              <a:gd name="T78" fmla="*/ 2147483647 w 73"/>
              <a:gd name="T79" fmla="*/ 2147483647 h 70"/>
              <a:gd name="T80" fmla="*/ 0 w 73"/>
              <a:gd name="T81" fmla="*/ 2147483647 h 70"/>
              <a:gd name="T82" fmla="*/ 0 w 73"/>
              <a:gd name="T83" fmla="*/ 2147483647 h 70"/>
              <a:gd name="T84" fmla="*/ 2147483647 w 73"/>
              <a:gd name="T85" fmla="*/ 2147483647 h 70"/>
              <a:gd name="T86" fmla="*/ 2147483647 w 73"/>
              <a:gd name="T87" fmla="*/ 2147483647 h 70"/>
              <a:gd name="T88" fmla="*/ 2147483647 w 73"/>
              <a:gd name="T89" fmla="*/ 2147483647 h 70"/>
              <a:gd name="T90" fmla="*/ 2147483647 w 73"/>
              <a:gd name="T91" fmla="*/ 2147483647 h 70"/>
              <a:gd name="T92" fmla="*/ 2147483647 w 73"/>
              <a:gd name="T93" fmla="*/ 2147483647 h 70"/>
              <a:gd name="T94" fmla="*/ 2147483647 w 73"/>
              <a:gd name="T95" fmla="*/ 2147483647 h 70"/>
              <a:gd name="T96" fmla="*/ 2147483647 w 73"/>
              <a:gd name="T97" fmla="*/ 2147483647 h 70"/>
              <a:gd name="T98" fmla="*/ 2147483647 w 73"/>
              <a:gd name="T99" fmla="*/ 2147483647 h 70"/>
              <a:gd name="T100" fmla="*/ 2147483647 w 73"/>
              <a:gd name="T101" fmla="*/ 2147483647 h 70"/>
              <a:gd name="T102" fmla="*/ 2147483647 w 73"/>
              <a:gd name="T103" fmla="*/ 2147483647 h 70"/>
              <a:gd name="T104" fmla="*/ 2147483647 w 73"/>
              <a:gd name="T105" fmla="*/ 2147483647 h 70"/>
              <a:gd name="T106" fmla="*/ 2147483647 w 73"/>
              <a:gd name="T107" fmla="*/ 2147483647 h 70"/>
              <a:gd name="T108" fmla="*/ 2147483647 w 73"/>
              <a:gd name="T109" fmla="*/ 2147483647 h 70"/>
              <a:gd name="T110" fmla="*/ 2147483647 w 73"/>
              <a:gd name="T111" fmla="*/ 2147483647 h 70"/>
              <a:gd name="T112" fmla="*/ 2147483647 w 73"/>
              <a:gd name="T113" fmla="*/ 2147483647 h 70"/>
              <a:gd name="T114" fmla="*/ 2147483647 w 73"/>
              <a:gd name="T115" fmla="*/ 2147483647 h 70"/>
              <a:gd name="T116" fmla="*/ 2147483647 w 73"/>
              <a:gd name="T117" fmla="*/ 2147483647 h 70"/>
              <a:gd name="T118" fmla="*/ 0 w 73"/>
              <a:gd name="T119" fmla="*/ 2147483647 h 70"/>
              <a:gd name="T120" fmla="*/ 0 w 73"/>
              <a:gd name="T121" fmla="*/ 0 h 70"/>
              <a:gd name="T122" fmla="*/ 2147483647 w 73"/>
              <a:gd name="T123" fmla="*/ 0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
              <a:gd name="T187" fmla="*/ 0 h 70"/>
              <a:gd name="T188" fmla="*/ 73 w 73"/>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 h="70">
                <a:moveTo>
                  <a:pt x="25" y="0"/>
                </a:moveTo>
                <a:lnTo>
                  <a:pt x="59" y="43"/>
                </a:lnTo>
                <a:lnTo>
                  <a:pt x="59" y="13"/>
                </a:lnTo>
                <a:lnTo>
                  <a:pt x="59" y="10"/>
                </a:lnTo>
                <a:lnTo>
                  <a:pt x="59" y="8"/>
                </a:lnTo>
                <a:lnTo>
                  <a:pt x="59" y="6"/>
                </a:lnTo>
                <a:lnTo>
                  <a:pt x="58" y="5"/>
                </a:lnTo>
                <a:lnTo>
                  <a:pt x="56" y="3"/>
                </a:lnTo>
                <a:lnTo>
                  <a:pt x="54" y="2"/>
                </a:lnTo>
                <a:lnTo>
                  <a:pt x="52" y="1"/>
                </a:lnTo>
                <a:lnTo>
                  <a:pt x="49" y="1"/>
                </a:lnTo>
                <a:lnTo>
                  <a:pt x="49" y="0"/>
                </a:lnTo>
                <a:lnTo>
                  <a:pt x="73" y="0"/>
                </a:lnTo>
                <a:lnTo>
                  <a:pt x="73" y="1"/>
                </a:lnTo>
                <a:lnTo>
                  <a:pt x="70" y="2"/>
                </a:lnTo>
                <a:lnTo>
                  <a:pt x="69" y="2"/>
                </a:lnTo>
                <a:lnTo>
                  <a:pt x="68" y="2"/>
                </a:lnTo>
                <a:lnTo>
                  <a:pt x="67" y="2"/>
                </a:lnTo>
                <a:lnTo>
                  <a:pt x="66" y="3"/>
                </a:lnTo>
                <a:lnTo>
                  <a:pt x="65" y="5"/>
                </a:lnTo>
                <a:lnTo>
                  <a:pt x="65" y="6"/>
                </a:lnTo>
                <a:lnTo>
                  <a:pt x="63" y="7"/>
                </a:lnTo>
                <a:lnTo>
                  <a:pt x="63" y="8"/>
                </a:lnTo>
                <a:lnTo>
                  <a:pt x="63" y="10"/>
                </a:lnTo>
                <a:lnTo>
                  <a:pt x="63" y="13"/>
                </a:lnTo>
                <a:lnTo>
                  <a:pt x="63" y="70"/>
                </a:lnTo>
                <a:lnTo>
                  <a:pt x="61" y="70"/>
                </a:lnTo>
                <a:lnTo>
                  <a:pt x="15" y="13"/>
                </a:lnTo>
                <a:lnTo>
                  <a:pt x="15" y="57"/>
                </a:lnTo>
                <a:lnTo>
                  <a:pt x="15" y="60"/>
                </a:lnTo>
                <a:lnTo>
                  <a:pt x="15" y="62"/>
                </a:lnTo>
                <a:lnTo>
                  <a:pt x="16" y="64"/>
                </a:lnTo>
                <a:lnTo>
                  <a:pt x="17" y="65"/>
                </a:lnTo>
                <a:lnTo>
                  <a:pt x="18" y="66"/>
                </a:lnTo>
                <a:lnTo>
                  <a:pt x="20" y="67"/>
                </a:lnTo>
                <a:lnTo>
                  <a:pt x="21" y="67"/>
                </a:lnTo>
                <a:lnTo>
                  <a:pt x="24" y="67"/>
                </a:lnTo>
                <a:lnTo>
                  <a:pt x="25" y="67"/>
                </a:lnTo>
                <a:lnTo>
                  <a:pt x="25" y="69"/>
                </a:lnTo>
                <a:lnTo>
                  <a:pt x="0" y="69"/>
                </a:lnTo>
                <a:lnTo>
                  <a:pt x="0" y="67"/>
                </a:lnTo>
                <a:lnTo>
                  <a:pt x="3" y="67"/>
                </a:lnTo>
                <a:lnTo>
                  <a:pt x="6" y="66"/>
                </a:lnTo>
                <a:lnTo>
                  <a:pt x="7" y="66"/>
                </a:lnTo>
                <a:lnTo>
                  <a:pt x="8" y="65"/>
                </a:lnTo>
                <a:lnTo>
                  <a:pt x="9" y="64"/>
                </a:lnTo>
                <a:lnTo>
                  <a:pt x="10" y="61"/>
                </a:lnTo>
                <a:lnTo>
                  <a:pt x="10" y="59"/>
                </a:lnTo>
                <a:lnTo>
                  <a:pt x="10" y="57"/>
                </a:lnTo>
                <a:lnTo>
                  <a:pt x="10" y="8"/>
                </a:lnTo>
                <a:lnTo>
                  <a:pt x="9" y="6"/>
                </a:lnTo>
                <a:lnTo>
                  <a:pt x="8" y="5"/>
                </a:lnTo>
                <a:lnTo>
                  <a:pt x="8" y="3"/>
                </a:lnTo>
                <a:lnTo>
                  <a:pt x="7" y="3"/>
                </a:lnTo>
                <a:lnTo>
                  <a:pt x="6" y="2"/>
                </a:lnTo>
                <a:lnTo>
                  <a:pt x="4" y="2"/>
                </a:lnTo>
                <a:lnTo>
                  <a:pt x="3" y="1"/>
                </a:lnTo>
                <a:lnTo>
                  <a:pt x="1" y="1"/>
                </a:lnTo>
                <a:lnTo>
                  <a:pt x="0" y="1"/>
                </a:lnTo>
                <a:lnTo>
                  <a:pt x="0"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8" name="Freeform 457">
            <a:extLst>
              <a:ext uri="{FF2B5EF4-FFF2-40B4-BE49-F238E27FC236}">
                <a16:creationId xmlns:a16="http://schemas.microsoft.com/office/drawing/2014/main" id="{6A302002-DEFE-C452-CEF6-51B5646804BB}"/>
              </a:ext>
            </a:extLst>
          </p:cNvPr>
          <p:cNvSpPr>
            <a:spLocks/>
          </p:cNvSpPr>
          <p:nvPr/>
        </p:nvSpPr>
        <p:spPr bwMode="auto">
          <a:xfrm>
            <a:off x="1751013" y="5048250"/>
            <a:ext cx="1008062" cy="490538"/>
          </a:xfrm>
          <a:custGeom>
            <a:avLst/>
            <a:gdLst>
              <a:gd name="T0" fmla="*/ 0 w 635"/>
              <a:gd name="T1" fmla="*/ 2147483647 h 309"/>
              <a:gd name="T2" fmla="*/ 2147483647 w 635"/>
              <a:gd name="T3" fmla="*/ 2147483647 h 309"/>
              <a:gd name="T4" fmla="*/ 2147483647 w 635"/>
              <a:gd name="T5" fmla="*/ 2147483647 h 309"/>
              <a:gd name="T6" fmla="*/ 2147483647 w 635"/>
              <a:gd name="T7" fmla="*/ 2147483647 h 309"/>
              <a:gd name="T8" fmla="*/ 2147483647 w 635"/>
              <a:gd name="T9" fmla="*/ 2147483647 h 309"/>
              <a:gd name="T10" fmla="*/ 2147483647 w 635"/>
              <a:gd name="T11" fmla="*/ 2147483647 h 309"/>
              <a:gd name="T12" fmla="*/ 2147483647 w 635"/>
              <a:gd name="T13" fmla="*/ 2147483647 h 309"/>
              <a:gd name="T14" fmla="*/ 2147483647 w 635"/>
              <a:gd name="T15" fmla="*/ 2147483647 h 309"/>
              <a:gd name="T16" fmla="*/ 2147483647 w 635"/>
              <a:gd name="T17" fmla="*/ 2147483647 h 309"/>
              <a:gd name="T18" fmla="*/ 2147483647 w 635"/>
              <a:gd name="T19" fmla="*/ 0 h 309"/>
              <a:gd name="T20" fmla="*/ 2147483647 w 635"/>
              <a:gd name="T21" fmla="*/ 2147483647 h 309"/>
              <a:gd name="T22" fmla="*/ 2147483647 w 635"/>
              <a:gd name="T23" fmla="*/ 2147483647 h 309"/>
              <a:gd name="T24" fmla="*/ 2147483647 w 635"/>
              <a:gd name="T25" fmla="*/ 2147483647 h 309"/>
              <a:gd name="T26" fmla="*/ 2147483647 w 635"/>
              <a:gd name="T27" fmla="*/ 2147483647 h 309"/>
              <a:gd name="T28" fmla="*/ 2147483647 w 635"/>
              <a:gd name="T29" fmla="*/ 2147483647 h 309"/>
              <a:gd name="T30" fmla="*/ 2147483647 w 635"/>
              <a:gd name="T31" fmla="*/ 2147483647 h 309"/>
              <a:gd name="T32" fmla="*/ 0 w 635"/>
              <a:gd name="T33" fmla="*/ 2147483647 h 309"/>
              <a:gd name="T34" fmla="*/ 0 w 635"/>
              <a:gd name="T35" fmla="*/ 2147483647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5"/>
              <a:gd name="T55" fmla="*/ 0 h 309"/>
              <a:gd name="T56" fmla="*/ 635 w 635"/>
              <a:gd name="T57" fmla="*/ 309 h 3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5" h="309">
                <a:moveTo>
                  <a:pt x="0" y="232"/>
                </a:moveTo>
                <a:lnTo>
                  <a:pt x="64" y="212"/>
                </a:lnTo>
                <a:lnTo>
                  <a:pt x="169" y="94"/>
                </a:lnTo>
                <a:lnTo>
                  <a:pt x="289" y="82"/>
                </a:lnTo>
                <a:lnTo>
                  <a:pt x="311" y="73"/>
                </a:lnTo>
                <a:lnTo>
                  <a:pt x="351" y="69"/>
                </a:lnTo>
                <a:lnTo>
                  <a:pt x="431" y="82"/>
                </a:lnTo>
                <a:lnTo>
                  <a:pt x="450" y="60"/>
                </a:lnTo>
                <a:lnTo>
                  <a:pt x="563" y="28"/>
                </a:lnTo>
                <a:lnTo>
                  <a:pt x="619" y="0"/>
                </a:lnTo>
                <a:lnTo>
                  <a:pt x="622" y="32"/>
                </a:lnTo>
                <a:lnTo>
                  <a:pt x="592" y="57"/>
                </a:lnTo>
                <a:lnTo>
                  <a:pt x="619" y="141"/>
                </a:lnTo>
                <a:lnTo>
                  <a:pt x="610" y="153"/>
                </a:lnTo>
                <a:lnTo>
                  <a:pt x="628" y="253"/>
                </a:lnTo>
                <a:lnTo>
                  <a:pt x="635" y="309"/>
                </a:lnTo>
                <a:lnTo>
                  <a:pt x="0" y="309"/>
                </a:lnTo>
                <a:lnTo>
                  <a:pt x="0" y="232"/>
                </a:lnTo>
                <a:close/>
              </a:path>
            </a:pathLst>
          </a:custGeom>
          <a:solidFill>
            <a:srgbClr val="42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9" name="Freeform 458">
            <a:extLst>
              <a:ext uri="{FF2B5EF4-FFF2-40B4-BE49-F238E27FC236}">
                <a16:creationId xmlns:a16="http://schemas.microsoft.com/office/drawing/2014/main" id="{A1AB7292-77E9-2EA8-932A-1BE0BCCBED88}"/>
              </a:ext>
            </a:extLst>
          </p:cNvPr>
          <p:cNvSpPr>
            <a:spLocks/>
          </p:cNvSpPr>
          <p:nvPr/>
        </p:nvSpPr>
        <p:spPr bwMode="auto">
          <a:xfrm>
            <a:off x="1749425" y="5376863"/>
            <a:ext cx="111125" cy="47625"/>
          </a:xfrm>
          <a:custGeom>
            <a:avLst/>
            <a:gdLst>
              <a:gd name="T0" fmla="*/ 2147483647 w 70"/>
              <a:gd name="T1" fmla="*/ 2147483647 h 30"/>
              <a:gd name="T2" fmla="*/ 2147483647 w 70"/>
              <a:gd name="T3" fmla="*/ 0 h 30"/>
              <a:gd name="T4" fmla="*/ 0 w 70"/>
              <a:gd name="T5" fmla="*/ 2147483647 h 30"/>
              <a:gd name="T6" fmla="*/ 2147483647 w 70"/>
              <a:gd name="T7" fmla="*/ 2147483647 h 30"/>
              <a:gd name="T8" fmla="*/ 2147483647 w 70"/>
              <a:gd name="T9" fmla="*/ 2147483647 h 30"/>
              <a:gd name="T10" fmla="*/ 2147483647 w 70"/>
              <a:gd name="T11" fmla="*/ 2147483647 h 30"/>
              <a:gd name="T12" fmla="*/ 2147483647 w 70"/>
              <a:gd name="T13" fmla="*/ 2147483647 h 30"/>
              <a:gd name="T14" fmla="*/ 2147483647 w 70"/>
              <a:gd name="T15" fmla="*/ 2147483647 h 30"/>
              <a:gd name="T16" fmla="*/ 2147483647 w 70"/>
              <a:gd name="T17" fmla="*/ 2147483647 h 30"/>
              <a:gd name="T18" fmla="*/ 2147483647 w 7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30"/>
              <a:gd name="T32" fmla="*/ 70 w 7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30">
                <a:moveTo>
                  <a:pt x="61" y="2"/>
                </a:moveTo>
                <a:lnTo>
                  <a:pt x="64" y="0"/>
                </a:lnTo>
                <a:lnTo>
                  <a:pt x="0" y="19"/>
                </a:lnTo>
                <a:lnTo>
                  <a:pt x="2" y="30"/>
                </a:lnTo>
                <a:lnTo>
                  <a:pt x="67" y="11"/>
                </a:lnTo>
                <a:lnTo>
                  <a:pt x="70" y="9"/>
                </a:lnTo>
                <a:lnTo>
                  <a:pt x="67" y="11"/>
                </a:lnTo>
                <a:lnTo>
                  <a:pt x="69" y="10"/>
                </a:lnTo>
                <a:lnTo>
                  <a:pt x="70" y="9"/>
                </a:lnTo>
                <a:lnTo>
                  <a:pt x="61" y="2"/>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0" name="Freeform 459">
            <a:extLst>
              <a:ext uri="{FF2B5EF4-FFF2-40B4-BE49-F238E27FC236}">
                <a16:creationId xmlns:a16="http://schemas.microsoft.com/office/drawing/2014/main" id="{18919CC9-DF84-00ED-8238-27EE28030ACA}"/>
              </a:ext>
            </a:extLst>
          </p:cNvPr>
          <p:cNvSpPr>
            <a:spLocks/>
          </p:cNvSpPr>
          <p:nvPr/>
        </p:nvSpPr>
        <p:spPr bwMode="auto">
          <a:xfrm>
            <a:off x="1846263" y="5187950"/>
            <a:ext cx="180975" cy="203200"/>
          </a:xfrm>
          <a:custGeom>
            <a:avLst/>
            <a:gdLst>
              <a:gd name="T0" fmla="*/ 2147483647 w 114"/>
              <a:gd name="T1" fmla="*/ 0 h 128"/>
              <a:gd name="T2" fmla="*/ 2147483647 w 114"/>
              <a:gd name="T3" fmla="*/ 2147483647 h 128"/>
              <a:gd name="T4" fmla="*/ 0 w 114"/>
              <a:gd name="T5" fmla="*/ 2147483647 h 128"/>
              <a:gd name="T6" fmla="*/ 2147483647 w 114"/>
              <a:gd name="T7" fmla="*/ 2147483647 h 128"/>
              <a:gd name="T8" fmla="*/ 2147483647 w 114"/>
              <a:gd name="T9" fmla="*/ 2147483647 h 128"/>
              <a:gd name="T10" fmla="*/ 2147483647 w 114"/>
              <a:gd name="T11" fmla="*/ 2147483647 h 128"/>
              <a:gd name="T12" fmla="*/ 2147483647 w 114"/>
              <a:gd name="T13" fmla="*/ 0 h 128"/>
              <a:gd name="T14" fmla="*/ 2147483647 w 114"/>
              <a:gd name="T15" fmla="*/ 0 h 128"/>
              <a:gd name="T16" fmla="*/ 2147483647 w 114"/>
              <a:gd name="T17" fmla="*/ 2147483647 h 128"/>
              <a:gd name="T18" fmla="*/ 2147483647 w 114"/>
              <a:gd name="T19" fmla="*/ 0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28"/>
              <a:gd name="T32" fmla="*/ 114 w 114"/>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28">
                <a:moveTo>
                  <a:pt x="108" y="0"/>
                </a:moveTo>
                <a:lnTo>
                  <a:pt x="104" y="3"/>
                </a:lnTo>
                <a:lnTo>
                  <a:pt x="0" y="121"/>
                </a:lnTo>
                <a:lnTo>
                  <a:pt x="9" y="128"/>
                </a:lnTo>
                <a:lnTo>
                  <a:pt x="114" y="10"/>
                </a:lnTo>
                <a:lnTo>
                  <a:pt x="110" y="12"/>
                </a:lnTo>
                <a:lnTo>
                  <a:pt x="108" y="0"/>
                </a:lnTo>
                <a:lnTo>
                  <a:pt x="107" y="0"/>
                </a:lnTo>
                <a:lnTo>
                  <a:pt x="104" y="3"/>
                </a:lnTo>
                <a:lnTo>
                  <a:pt x="108"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1" name="Freeform 460">
            <a:extLst>
              <a:ext uri="{FF2B5EF4-FFF2-40B4-BE49-F238E27FC236}">
                <a16:creationId xmlns:a16="http://schemas.microsoft.com/office/drawing/2014/main" id="{29C574FA-F412-1BEB-B6F7-6E47F8CC3208}"/>
              </a:ext>
            </a:extLst>
          </p:cNvPr>
          <p:cNvSpPr>
            <a:spLocks/>
          </p:cNvSpPr>
          <p:nvPr/>
        </p:nvSpPr>
        <p:spPr bwMode="auto">
          <a:xfrm>
            <a:off x="2017713" y="5168900"/>
            <a:ext cx="196850" cy="38100"/>
          </a:xfrm>
          <a:custGeom>
            <a:avLst/>
            <a:gdLst>
              <a:gd name="T0" fmla="*/ 2147483647 w 124"/>
              <a:gd name="T1" fmla="*/ 0 h 24"/>
              <a:gd name="T2" fmla="*/ 2147483647 w 124"/>
              <a:gd name="T3" fmla="*/ 0 h 24"/>
              <a:gd name="T4" fmla="*/ 0 w 124"/>
              <a:gd name="T5" fmla="*/ 2147483647 h 24"/>
              <a:gd name="T6" fmla="*/ 2147483647 w 124"/>
              <a:gd name="T7" fmla="*/ 2147483647 h 24"/>
              <a:gd name="T8" fmla="*/ 2147483647 w 124"/>
              <a:gd name="T9" fmla="*/ 2147483647 h 24"/>
              <a:gd name="T10" fmla="*/ 2147483647 w 124"/>
              <a:gd name="T11" fmla="*/ 2147483647 h 24"/>
              <a:gd name="T12" fmla="*/ 2147483647 w 124"/>
              <a:gd name="T13" fmla="*/ 2147483647 h 24"/>
              <a:gd name="T14" fmla="*/ 2147483647 w 124"/>
              <a:gd name="T15" fmla="*/ 2147483647 h 24"/>
              <a:gd name="T16" fmla="*/ 2147483647 w 124"/>
              <a:gd name="T17" fmla="*/ 2147483647 h 24"/>
              <a:gd name="T18" fmla="*/ 2147483647 w 12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24"/>
              <a:gd name="T32" fmla="*/ 124 w 12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24">
                <a:moveTo>
                  <a:pt x="119" y="0"/>
                </a:moveTo>
                <a:lnTo>
                  <a:pt x="120" y="0"/>
                </a:lnTo>
                <a:lnTo>
                  <a:pt x="0" y="12"/>
                </a:lnTo>
                <a:lnTo>
                  <a:pt x="2" y="24"/>
                </a:lnTo>
                <a:lnTo>
                  <a:pt x="123" y="11"/>
                </a:lnTo>
                <a:lnTo>
                  <a:pt x="124" y="11"/>
                </a:lnTo>
                <a:lnTo>
                  <a:pt x="123" y="11"/>
                </a:lnTo>
                <a:lnTo>
                  <a:pt x="124" y="11"/>
                </a:lnTo>
                <a:lnTo>
                  <a:pt x="119"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2" name="Freeform 461">
            <a:extLst>
              <a:ext uri="{FF2B5EF4-FFF2-40B4-BE49-F238E27FC236}">
                <a16:creationId xmlns:a16="http://schemas.microsoft.com/office/drawing/2014/main" id="{AE05C517-D205-C557-526A-9170EF586B62}"/>
              </a:ext>
            </a:extLst>
          </p:cNvPr>
          <p:cNvSpPr>
            <a:spLocks/>
          </p:cNvSpPr>
          <p:nvPr/>
        </p:nvSpPr>
        <p:spPr bwMode="auto">
          <a:xfrm>
            <a:off x="2206625" y="5154613"/>
            <a:ext cx="41275" cy="31750"/>
          </a:xfrm>
          <a:custGeom>
            <a:avLst/>
            <a:gdLst>
              <a:gd name="T0" fmla="*/ 2147483647 w 26"/>
              <a:gd name="T1" fmla="*/ 0 h 20"/>
              <a:gd name="T2" fmla="*/ 2147483647 w 26"/>
              <a:gd name="T3" fmla="*/ 0 h 20"/>
              <a:gd name="T4" fmla="*/ 0 w 26"/>
              <a:gd name="T5" fmla="*/ 2147483647 h 20"/>
              <a:gd name="T6" fmla="*/ 2147483647 w 26"/>
              <a:gd name="T7" fmla="*/ 2147483647 h 20"/>
              <a:gd name="T8" fmla="*/ 2147483647 w 26"/>
              <a:gd name="T9" fmla="*/ 2147483647 h 20"/>
              <a:gd name="T10" fmla="*/ 2147483647 w 26"/>
              <a:gd name="T11" fmla="*/ 2147483647 h 20"/>
              <a:gd name="T12" fmla="*/ 2147483647 w 26"/>
              <a:gd name="T13" fmla="*/ 0 h 20"/>
              <a:gd name="T14" fmla="*/ 2147483647 w 26"/>
              <a:gd name="T15" fmla="*/ 0 h 20"/>
              <a:gd name="T16" fmla="*/ 2147483647 w 26"/>
              <a:gd name="T17" fmla="*/ 0 h 20"/>
              <a:gd name="T18" fmla="*/ 2147483647 w 2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0"/>
              <a:gd name="T32" fmla="*/ 26 w 2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0">
                <a:moveTo>
                  <a:pt x="24" y="0"/>
                </a:moveTo>
                <a:lnTo>
                  <a:pt x="22" y="0"/>
                </a:lnTo>
                <a:lnTo>
                  <a:pt x="0" y="9"/>
                </a:lnTo>
                <a:lnTo>
                  <a:pt x="5" y="20"/>
                </a:lnTo>
                <a:lnTo>
                  <a:pt x="26" y="11"/>
                </a:lnTo>
                <a:lnTo>
                  <a:pt x="24" y="11"/>
                </a:lnTo>
                <a:lnTo>
                  <a:pt x="24" y="0"/>
                </a:lnTo>
                <a:lnTo>
                  <a:pt x="23" y="0"/>
                </a:lnTo>
                <a:lnTo>
                  <a:pt x="22" y="0"/>
                </a:lnTo>
                <a:lnTo>
                  <a:pt x="24"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3" name="Freeform 462">
            <a:extLst>
              <a:ext uri="{FF2B5EF4-FFF2-40B4-BE49-F238E27FC236}">
                <a16:creationId xmlns:a16="http://schemas.microsoft.com/office/drawing/2014/main" id="{92A92CC2-7EE7-69F3-292D-EB837ECADE5E}"/>
              </a:ext>
            </a:extLst>
          </p:cNvPr>
          <p:cNvSpPr>
            <a:spLocks/>
          </p:cNvSpPr>
          <p:nvPr/>
        </p:nvSpPr>
        <p:spPr bwMode="auto">
          <a:xfrm>
            <a:off x="2244725" y="5148263"/>
            <a:ext cx="65088" cy="23812"/>
          </a:xfrm>
          <a:custGeom>
            <a:avLst/>
            <a:gdLst>
              <a:gd name="T0" fmla="*/ 2147483647 w 41"/>
              <a:gd name="T1" fmla="*/ 0 h 15"/>
              <a:gd name="T2" fmla="*/ 2147483647 w 41"/>
              <a:gd name="T3" fmla="*/ 0 h 15"/>
              <a:gd name="T4" fmla="*/ 0 w 41"/>
              <a:gd name="T5" fmla="*/ 2147483647 h 15"/>
              <a:gd name="T6" fmla="*/ 0 w 41"/>
              <a:gd name="T7" fmla="*/ 2147483647 h 15"/>
              <a:gd name="T8" fmla="*/ 2147483647 w 41"/>
              <a:gd name="T9" fmla="*/ 2147483647 h 15"/>
              <a:gd name="T10" fmla="*/ 2147483647 w 41"/>
              <a:gd name="T11" fmla="*/ 2147483647 h 15"/>
              <a:gd name="T12" fmla="*/ 2147483647 w 41"/>
              <a:gd name="T13" fmla="*/ 0 h 15"/>
              <a:gd name="T14" fmla="*/ 2147483647 w 41"/>
              <a:gd name="T15" fmla="*/ 0 h 15"/>
              <a:gd name="T16" fmla="*/ 2147483647 w 41"/>
              <a:gd name="T17" fmla="*/ 0 h 15"/>
              <a:gd name="T18" fmla="*/ 2147483647 w 41"/>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15"/>
              <a:gd name="T32" fmla="*/ 41 w 4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15">
                <a:moveTo>
                  <a:pt x="41" y="0"/>
                </a:moveTo>
                <a:lnTo>
                  <a:pt x="40" y="0"/>
                </a:lnTo>
                <a:lnTo>
                  <a:pt x="0" y="4"/>
                </a:lnTo>
                <a:lnTo>
                  <a:pt x="0" y="15"/>
                </a:lnTo>
                <a:lnTo>
                  <a:pt x="40" y="12"/>
                </a:lnTo>
                <a:lnTo>
                  <a:pt x="39" y="12"/>
                </a:lnTo>
                <a:lnTo>
                  <a:pt x="41" y="0"/>
                </a:lnTo>
                <a:lnTo>
                  <a:pt x="40" y="0"/>
                </a:lnTo>
                <a:lnTo>
                  <a:pt x="41"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4" name="Freeform 463">
            <a:extLst>
              <a:ext uri="{FF2B5EF4-FFF2-40B4-BE49-F238E27FC236}">
                <a16:creationId xmlns:a16="http://schemas.microsoft.com/office/drawing/2014/main" id="{8FD2B1A1-A640-9CF9-B727-B2734B2C1CDF}"/>
              </a:ext>
            </a:extLst>
          </p:cNvPr>
          <p:cNvSpPr>
            <a:spLocks/>
          </p:cNvSpPr>
          <p:nvPr/>
        </p:nvSpPr>
        <p:spPr bwMode="auto">
          <a:xfrm>
            <a:off x="2306638" y="5148263"/>
            <a:ext cx="136525" cy="38100"/>
          </a:xfrm>
          <a:custGeom>
            <a:avLst/>
            <a:gdLst>
              <a:gd name="T0" fmla="*/ 2147483647 w 86"/>
              <a:gd name="T1" fmla="*/ 2147483647 h 24"/>
              <a:gd name="T2" fmla="*/ 2147483647 w 86"/>
              <a:gd name="T3" fmla="*/ 2147483647 h 24"/>
              <a:gd name="T4" fmla="*/ 2147483647 w 86"/>
              <a:gd name="T5" fmla="*/ 0 h 24"/>
              <a:gd name="T6" fmla="*/ 0 w 86"/>
              <a:gd name="T7" fmla="*/ 2147483647 h 24"/>
              <a:gd name="T8" fmla="*/ 2147483647 w 86"/>
              <a:gd name="T9" fmla="*/ 2147483647 h 24"/>
              <a:gd name="T10" fmla="*/ 2147483647 w 86"/>
              <a:gd name="T11" fmla="*/ 2147483647 h 24"/>
              <a:gd name="T12" fmla="*/ 2147483647 w 86"/>
              <a:gd name="T13" fmla="*/ 2147483647 h 24"/>
              <a:gd name="T14" fmla="*/ 2147483647 w 86"/>
              <a:gd name="T15" fmla="*/ 2147483647 h 24"/>
              <a:gd name="T16" fmla="*/ 2147483647 w 86"/>
              <a:gd name="T17" fmla="*/ 2147483647 h 24"/>
              <a:gd name="T18" fmla="*/ 2147483647 w 86"/>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24"/>
              <a:gd name="T32" fmla="*/ 86 w 8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24">
                <a:moveTo>
                  <a:pt x="77" y="15"/>
                </a:moveTo>
                <a:lnTo>
                  <a:pt x="83" y="13"/>
                </a:lnTo>
                <a:lnTo>
                  <a:pt x="2" y="0"/>
                </a:lnTo>
                <a:lnTo>
                  <a:pt x="0" y="12"/>
                </a:lnTo>
                <a:lnTo>
                  <a:pt x="80" y="24"/>
                </a:lnTo>
                <a:lnTo>
                  <a:pt x="86" y="22"/>
                </a:lnTo>
                <a:lnTo>
                  <a:pt x="80" y="24"/>
                </a:lnTo>
                <a:lnTo>
                  <a:pt x="84" y="24"/>
                </a:lnTo>
                <a:lnTo>
                  <a:pt x="86" y="22"/>
                </a:lnTo>
                <a:lnTo>
                  <a:pt x="77" y="15"/>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5" name="Freeform 464">
            <a:extLst>
              <a:ext uri="{FF2B5EF4-FFF2-40B4-BE49-F238E27FC236}">
                <a16:creationId xmlns:a16="http://schemas.microsoft.com/office/drawing/2014/main" id="{A786F5B1-C5C9-4531-B98A-15CDD79E0C90}"/>
              </a:ext>
            </a:extLst>
          </p:cNvPr>
          <p:cNvSpPr>
            <a:spLocks/>
          </p:cNvSpPr>
          <p:nvPr/>
        </p:nvSpPr>
        <p:spPr bwMode="auto">
          <a:xfrm>
            <a:off x="2428875" y="5133975"/>
            <a:ext cx="42863" cy="49213"/>
          </a:xfrm>
          <a:custGeom>
            <a:avLst/>
            <a:gdLst>
              <a:gd name="T0" fmla="*/ 2147483647 w 27"/>
              <a:gd name="T1" fmla="*/ 0 h 31"/>
              <a:gd name="T2" fmla="*/ 2147483647 w 27"/>
              <a:gd name="T3" fmla="*/ 2147483647 h 31"/>
              <a:gd name="T4" fmla="*/ 0 w 27"/>
              <a:gd name="T5" fmla="*/ 2147483647 h 31"/>
              <a:gd name="T6" fmla="*/ 2147483647 w 27"/>
              <a:gd name="T7" fmla="*/ 2147483647 h 31"/>
              <a:gd name="T8" fmla="*/ 2147483647 w 27"/>
              <a:gd name="T9" fmla="*/ 2147483647 h 31"/>
              <a:gd name="T10" fmla="*/ 2147483647 w 27"/>
              <a:gd name="T11" fmla="*/ 2147483647 h 31"/>
              <a:gd name="T12" fmla="*/ 2147483647 w 27"/>
              <a:gd name="T13" fmla="*/ 0 h 31"/>
              <a:gd name="T14" fmla="*/ 2147483647 w 27"/>
              <a:gd name="T15" fmla="*/ 2147483647 h 31"/>
              <a:gd name="T16" fmla="*/ 2147483647 w 27"/>
              <a:gd name="T17" fmla="*/ 2147483647 h 31"/>
              <a:gd name="T18" fmla="*/ 2147483647 w 27"/>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31"/>
              <a:gd name="T32" fmla="*/ 27 w 27"/>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31">
                <a:moveTo>
                  <a:pt x="21" y="0"/>
                </a:moveTo>
                <a:lnTo>
                  <a:pt x="18" y="3"/>
                </a:lnTo>
                <a:lnTo>
                  <a:pt x="0" y="24"/>
                </a:lnTo>
                <a:lnTo>
                  <a:pt x="9" y="31"/>
                </a:lnTo>
                <a:lnTo>
                  <a:pt x="27" y="9"/>
                </a:lnTo>
                <a:lnTo>
                  <a:pt x="24" y="12"/>
                </a:lnTo>
                <a:lnTo>
                  <a:pt x="21" y="0"/>
                </a:lnTo>
                <a:lnTo>
                  <a:pt x="19" y="2"/>
                </a:lnTo>
                <a:lnTo>
                  <a:pt x="18" y="3"/>
                </a:lnTo>
                <a:lnTo>
                  <a:pt x="21"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6" name="Freeform 465">
            <a:extLst>
              <a:ext uri="{FF2B5EF4-FFF2-40B4-BE49-F238E27FC236}">
                <a16:creationId xmlns:a16="http://schemas.microsoft.com/office/drawing/2014/main" id="{8EC7283E-2127-9B7A-8E36-1C76976D5827}"/>
              </a:ext>
            </a:extLst>
          </p:cNvPr>
          <p:cNvSpPr>
            <a:spLocks/>
          </p:cNvSpPr>
          <p:nvPr/>
        </p:nvSpPr>
        <p:spPr bwMode="auto">
          <a:xfrm>
            <a:off x="2462213" y="5084763"/>
            <a:ext cx="185737" cy="68262"/>
          </a:xfrm>
          <a:custGeom>
            <a:avLst/>
            <a:gdLst>
              <a:gd name="T0" fmla="*/ 2147483647 w 117"/>
              <a:gd name="T1" fmla="*/ 2147483647 h 43"/>
              <a:gd name="T2" fmla="*/ 2147483647 w 117"/>
              <a:gd name="T3" fmla="*/ 0 h 43"/>
              <a:gd name="T4" fmla="*/ 0 w 117"/>
              <a:gd name="T5" fmla="*/ 2147483647 h 43"/>
              <a:gd name="T6" fmla="*/ 2147483647 w 117"/>
              <a:gd name="T7" fmla="*/ 2147483647 h 43"/>
              <a:gd name="T8" fmla="*/ 2147483647 w 117"/>
              <a:gd name="T9" fmla="*/ 2147483647 h 43"/>
              <a:gd name="T10" fmla="*/ 2147483647 w 117"/>
              <a:gd name="T11" fmla="*/ 2147483647 h 43"/>
              <a:gd name="T12" fmla="*/ 2147483647 w 117"/>
              <a:gd name="T13" fmla="*/ 2147483647 h 43"/>
              <a:gd name="T14" fmla="*/ 2147483647 w 117"/>
              <a:gd name="T15" fmla="*/ 2147483647 h 43"/>
              <a:gd name="T16" fmla="*/ 2147483647 w 117"/>
              <a:gd name="T17" fmla="*/ 2147483647 h 43"/>
              <a:gd name="T18" fmla="*/ 2147483647 w 117"/>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3"/>
              <a:gd name="T32" fmla="*/ 117 w 11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3">
                <a:moveTo>
                  <a:pt x="113" y="1"/>
                </a:moveTo>
                <a:lnTo>
                  <a:pt x="114" y="0"/>
                </a:lnTo>
                <a:lnTo>
                  <a:pt x="0" y="31"/>
                </a:lnTo>
                <a:lnTo>
                  <a:pt x="3" y="43"/>
                </a:lnTo>
                <a:lnTo>
                  <a:pt x="116" y="11"/>
                </a:lnTo>
                <a:lnTo>
                  <a:pt x="117" y="10"/>
                </a:lnTo>
                <a:lnTo>
                  <a:pt x="116" y="11"/>
                </a:lnTo>
                <a:lnTo>
                  <a:pt x="117" y="11"/>
                </a:lnTo>
                <a:lnTo>
                  <a:pt x="117" y="10"/>
                </a:lnTo>
                <a:lnTo>
                  <a:pt x="113" y="1"/>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7" name="Freeform 466">
            <a:extLst>
              <a:ext uri="{FF2B5EF4-FFF2-40B4-BE49-F238E27FC236}">
                <a16:creationId xmlns:a16="http://schemas.microsoft.com/office/drawing/2014/main" id="{15F3F8C6-A9D9-4B94-499E-44E7871785D3}"/>
              </a:ext>
            </a:extLst>
          </p:cNvPr>
          <p:cNvSpPr>
            <a:spLocks/>
          </p:cNvSpPr>
          <p:nvPr/>
        </p:nvSpPr>
        <p:spPr bwMode="auto">
          <a:xfrm>
            <a:off x="2641600" y="5033963"/>
            <a:ext cx="100013" cy="66675"/>
          </a:xfrm>
          <a:custGeom>
            <a:avLst/>
            <a:gdLst>
              <a:gd name="T0" fmla="*/ 2147483647 w 63"/>
              <a:gd name="T1" fmla="*/ 2147483647 h 42"/>
              <a:gd name="T2" fmla="*/ 2147483647 w 63"/>
              <a:gd name="T3" fmla="*/ 2147483647 h 42"/>
              <a:gd name="T4" fmla="*/ 0 w 63"/>
              <a:gd name="T5" fmla="*/ 2147483647 h 42"/>
              <a:gd name="T6" fmla="*/ 2147483647 w 63"/>
              <a:gd name="T7" fmla="*/ 2147483647 h 42"/>
              <a:gd name="T8" fmla="*/ 2147483647 w 63"/>
              <a:gd name="T9" fmla="*/ 2147483647 h 42"/>
              <a:gd name="T10" fmla="*/ 2147483647 w 63"/>
              <a:gd name="T11" fmla="*/ 2147483647 h 42"/>
              <a:gd name="T12" fmla="*/ 2147483647 w 63"/>
              <a:gd name="T13" fmla="*/ 2147483647 h 42"/>
              <a:gd name="T14" fmla="*/ 2147483647 w 63"/>
              <a:gd name="T15" fmla="*/ 0 h 42"/>
              <a:gd name="T16" fmla="*/ 2147483647 w 63"/>
              <a:gd name="T17" fmla="*/ 2147483647 h 42"/>
              <a:gd name="T18" fmla="*/ 2147483647 w 63"/>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42"/>
              <a:gd name="T32" fmla="*/ 63 w 63"/>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42">
                <a:moveTo>
                  <a:pt x="63" y="8"/>
                </a:moveTo>
                <a:lnTo>
                  <a:pt x="56" y="4"/>
                </a:lnTo>
                <a:lnTo>
                  <a:pt x="0" y="33"/>
                </a:lnTo>
                <a:lnTo>
                  <a:pt x="4" y="42"/>
                </a:lnTo>
                <a:lnTo>
                  <a:pt x="60" y="13"/>
                </a:lnTo>
                <a:lnTo>
                  <a:pt x="52" y="10"/>
                </a:lnTo>
                <a:lnTo>
                  <a:pt x="63" y="8"/>
                </a:lnTo>
                <a:lnTo>
                  <a:pt x="62" y="0"/>
                </a:lnTo>
                <a:lnTo>
                  <a:pt x="56" y="4"/>
                </a:lnTo>
                <a:lnTo>
                  <a:pt x="63" y="8"/>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8" name="Freeform 467">
            <a:extLst>
              <a:ext uri="{FF2B5EF4-FFF2-40B4-BE49-F238E27FC236}">
                <a16:creationId xmlns:a16="http://schemas.microsoft.com/office/drawing/2014/main" id="{9B86DED9-55EE-B14E-6A8C-7AE3A57AD75C}"/>
              </a:ext>
            </a:extLst>
          </p:cNvPr>
          <p:cNvSpPr>
            <a:spLocks/>
          </p:cNvSpPr>
          <p:nvPr/>
        </p:nvSpPr>
        <p:spPr bwMode="auto">
          <a:xfrm>
            <a:off x="2724150" y="5046663"/>
            <a:ext cx="23813" cy="58737"/>
          </a:xfrm>
          <a:custGeom>
            <a:avLst/>
            <a:gdLst>
              <a:gd name="T0" fmla="*/ 2147483647 w 15"/>
              <a:gd name="T1" fmla="*/ 2147483647 h 37"/>
              <a:gd name="T2" fmla="*/ 2147483647 w 15"/>
              <a:gd name="T3" fmla="*/ 2147483647 h 37"/>
              <a:gd name="T4" fmla="*/ 2147483647 w 15"/>
              <a:gd name="T5" fmla="*/ 0 h 37"/>
              <a:gd name="T6" fmla="*/ 0 w 15"/>
              <a:gd name="T7" fmla="*/ 2147483647 h 37"/>
              <a:gd name="T8" fmla="*/ 2147483647 w 15"/>
              <a:gd name="T9" fmla="*/ 2147483647 h 37"/>
              <a:gd name="T10" fmla="*/ 2147483647 w 15"/>
              <a:gd name="T11" fmla="*/ 2147483647 h 37"/>
              <a:gd name="T12" fmla="*/ 2147483647 w 15"/>
              <a:gd name="T13" fmla="*/ 2147483647 h 37"/>
              <a:gd name="T14" fmla="*/ 2147483647 w 15"/>
              <a:gd name="T15" fmla="*/ 2147483647 h 37"/>
              <a:gd name="T16" fmla="*/ 2147483647 w 15"/>
              <a:gd name="T17" fmla="*/ 2147483647 h 37"/>
              <a:gd name="T18" fmla="*/ 2147483647 w 15"/>
              <a:gd name="T19" fmla="*/ 214748364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37"/>
              <a:gd name="T32" fmla="*/ 15 w 15"/>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37">
                <a:moveTo>
                  <a:pt x="13" y="37"/>
                </a:moveTo>
                <a:lnTo>
                  <a:pt x="15" y="32"/>
                </a:lnTo>
                <a:lnTo>
                  <a:pt x="11" y="0"/>
                </a:lnTo>
                <a:lnTo>
                  <a:pt x="0" y="2"/>
                </a:lnTo>
                <a:lnTo>
                  <a:pt x="4" y="34"/>
                </a:lnTo>
                <a:lnTo>
                  <a:pt x="6" y="28"/>
                </a:lnTo>
                <a:lnTo>
                  <a:pt x="13" y="37"/>
                </a:lnTo>
                <a:lnTo>
                  <a:pt x="15" y="35"/>
                </a:lnTo>
                <a:lnTo>
                  <a:pt x="15" y="32"/>
                </a:lnTo>
                <a:lnTo>
                  <a:pt x="13" y="37"/>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9" name="Freeform 468">
            <a:extLst>
              <a:ext uri="{FF2B5EF4-FFF2-40B4-BE49-F238E27FC236}">
                <a16:creationId xmlns:a16="http://schemas.microsoft.com/office/drawing/2014/main" id="{BE698508-7A63-E91B-C0F9-2B04967A6701}"/>
              </a:ext>
            </a:extLst>
          </p:cNvPr>
          <p:cNvSpPr>
            <a:spLocks/>
          </p:cNvSpPr>
          <p:nvPr/>
        </p:nvSpPr>
        <p:spPr bwMode="auto">
          <a:xfrm>
            <a:off x="2679700" y="5091113"/>
            <a:ext cx="65088" cy="53975"/>
          </a:xfrm>
          <a:custGeom>
            <a:avLst/>
            <a:gdLst>
              <a:gd name="T0" fmla="*/ 2147483647 w 41"/>
              <a:gd name="T1" fmla="*/ 2147483647 h 34"/>
              <a:gd name="T2" fmla="*/ 2147483647 w 41"/>
              <a:gd name="T3" fmla="*/ 2147483647 h 34"/>
              <a:gd name="T4" fmla="*/ 2147483647 w 41"/>
              <a:gd name="T5" fmla="*/ 2147483647 h 34"/>
              <a:gd name="T6" fmla="*/ 2147483647 w 41"/>
              <a:gd name="T7" fmla="*/ 0 h 34"/>
              <a:gd name="T8" fmla="*/ 2147483647 w 41"/>
              <a:gd name="T9" fmla="*/ 2147483647 h 34"/>
              <a:gd name="T10" fmla="*/ 2147483647 w 41"/>
              <a:gd name="T11" fmla="*/ 2147483647 h 34"/>
              <a:gd name="T12" fmla="*/ 2147483647 w 41"/>
              <a:gd name="T13" fmla="*/ 2147483647 h 34"/>
              <a:gd name="T14" fmla="*/ 0 w 41"/>
              <a:gd name="T15" fmla="*/ 2147483647 h 34"/>
              <a:gd name="T16" fmla="*/ 2147483647 w 41"/>
              <a:gd name="T17" fmla="*/ 2147483647 h 34"/>
              <a:gd name="T18" fmla="*/ 2147483647 w 41"/>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34"/>
              <a:gd name="T32" fmla="*/ 41 w 41"/>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34">
                <a:moveTo>
                  <a:pt x="12" y="27"/>
                </a:moveTo>
                <a:lnTo>
                  <a:pt x="10" y="34"/>
                </a:lnTo>
                <a:lnTo>
                  <a:pt x="41" y="9"/>
                </a:lnTo>
                <a:lnTo>
                  <a:pt x="34" y="0"/>
                </a:lnTo>
                <a:lnTo>
                  <a:pt x="3" y="25"/>
                </a:lnTo>
                <a:lnTo>
                  <a:pt x="1" y="32"/>
                </a:lnTo>
                <a:lnTo>
                  <a:pt x="3" y="25"/>
                </a:lnTo>
                <a:lnTo>
                  <a:pt x="0" y="27"/>
                </a:lnTo>
                <a:lnTo>
                  <a:pt x="1" y="32"/>
                </a:lnTo>
                <a:lnTo>
                  <a:pt x="12" y="27"/>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0" name="Freeform 469">
            <a:extLst>
              <a:ext uri="{FF2B5EF4-FFF2-40B4-BE49-F238E27FC236}">
                <a16:creationId xmlns:a16="http://schemas.microsoft.com/office/drawing/2014/main" id="{31F16408-6407-4524-084E-20233D3B636D}"/>
              </a:ext>
            </a:extLst>
          </p:cNvPr>
          <p:cNvSpPr>
            <a:spLocks/>
          </p:cNvSpPr>
          <p:nvPr/>
        </p:nvSpPr>
        <p:spPr bwMode="auto">
          <a:xfrm>
            <a:off x="2681288" y="5133975"/>
            <a:ext cx="63500" cy="142875"/>
          </a:xfrm>
          <a:custGeom>
            <a:avLst/>
            <a:gdLst>
              <a:gd name="T0" fmla="*/ 2147483647 w 40"/>
              <a:gd name="T1" fmla="*/ 2147483647 h 90"/>
              <a:gd name="T2" fmla="*/ 2147483647 w 40"/>
              <a:gd name="T3" fmla="*/ 2147483647 h 90"/>
              <a:gd name="T4" fmla="*/ 2147483647 w 40"/>
              <a:gd name="T5" fmla="*/ 0 h 90"/>
              <a:gd name="T6" fmla="*/ 0 w 40"/>
              <a:gd name="T7" fmla="*/ 2147483647 h 90"/>
              <a:gd name="T8" fmla="*/ 2147483647 w 40"/>
              <a:gd name="T9" fmla="*/ 2147483647 h 90"/>
              <a:gd name="T10" fmla="*/ 2147483647 w 40"/>
              <a:gd name="T11" fmla="*/ 2147483647 h 90"/>
              <a:gd name="T12" fmla="*/ 2147483647 w 40"/>
              <a:gd name="T13" fmla="*/ 2147483647 h 90"/>
              <a:gd name="T14" fmla="*/ 2147483647 w 40"/>
              <a:gd name="T15" fmla="*/ 2147483647 h 90"/>
              <a:gd name="T16" fmla="*/ 2147483647 w 40"/>
              <a:gd name="T17" fmla="*/ 2147483647 h 90"/>
              <a:gd name="T18" fmla="*/ 2147483647 w 40"/>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90"/>
              <a:gd name="T32" fmla="*/ 40 w 40"/>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90">
                <a:moveTo>
                  <a:pt x="37" y="90"/>
                </a:moveTo>
                <a:lnTo>
                  <a:pt x="38" y="84"/>
                </a:lnTo>
                <a:lnTo>
                  <a:pt x="11" y="0"/>
                </a:lnTo>
                <a:lnTo>
                  <a:pt x="0" y="5"/>
                </a:lnTo>
                <a:lnTo>
                  <a:pt x="27" y="89"/>
                </a:lnTo>
                <a:lnTo>
                  <a:pt x="28" y="83"/>
                </a:lnTo>
                <a:lnTo>
                  <a:pt x="37" y="90"/>
                </a:lnTo>
                <a:lnTo>
                  <a:pt x="40" y="88"/>
                </a:lnTo>
                <a:lnTo>
                  <a:pt x="38" y="84"/>
                </a:lnTo>
                <a:lnTo>
                  <a:pt x="37" y="9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1" name="Freeform 470">
            <a:extLst>
              <a:ext uri="{FF2B5EF4-FFF2-40B4-BE49-F238E27FC236}">
                <a16:creationId xmlns:a16="http://schemas.microsoft.com/office/drawing/2014/main" id="{7530174E-7596-538A-D69B-3C77AA303DE3}"/>
              </a:ext>
            </a:extLst>
          </p:cNvPr>
          <p:cNvSpPr>
            <a:spLocks/>
          </p:cNvSpPr>
          <p:nvPr/>
        </p:nvSpPr>
        <p:spPr bwMode="auto">
          <a:xfrm>
            <a:off x="2709863" y="5265738"/>
            <a:ext cx="30162" cy="31750"/>
          </a:xfrm>
          <a:custGeom>
            <a:avLst/>
            <a:gdLst>
              <a:gd name="T0" fmla="*/ 2147483647 w 19"/>
              <a:gd name="T1" fmla="*/ 2147483647 h 20"/>
              <a:gd name="T2" fmla="*/ 2147483647 w 19"/>
              <a:gd name="T3" fmla="*/ 2147483647 h 20"/>
              <a:gd name="T4" fmla="*/ 2147483647 w 19"/>
              <a:gd name="T5" fmla="*/ 2147483647 h 20"/>
              <a:gd name="T6" fmla="*/ 2147483647 w 19"/>
              <a:gd name="T7" fmla="*/ 0 h 20"/>
              <a:gd name="T8" fmla="*/ 2147483647 w 19"/>
              <a:gd name="T9" fmla="*/ 2147483647 h 20"/>
              <a:gd name="T10" fmla="*/ 0 w 19"/>
              <a:gd name="T11" fmla="*/ 2147483647 h 20"/>
              <a:gd name="T12" fmla="*/ 2147483647 w 19"/>
              <a:gd name="T13" fmla="*/ 2147483647 h 20"/>
              <a:gd name="T14" fmla="*/ 0 w 19"/>
              <a:gd name="T15" fmla="*/ 2147483647 h 20"/>
              <a:gd name="T16" fmla="*/ 0 w 19"/>
              <a:gd name="T17" fmla="*/ 2147483647 h 20"/>
              <a:gd name="T18" fmla="*/ 2147483647 w 19"/>
              <a:gd name="T19" fmla="*/ 214748364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0"/>
              <a:gd name="T32" fmla="*/ 19 w 19"/>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0">
                <a:moveTo>
                  <a:pt x="11" y="15"/>
                </a:moveTo>
                <a:lnTo>
                  <a:pt x="10" y="20"/>
                </a:lnTo>
                <a:lnTo>
                  <a:pt x="19" y="7"/>
                </a:lnTo>
                <a:lnTo>
                  <a:pt x="10" y="0"/>
                </a:lnTo>
                <a:lnTo>
                  <a:pt x="1" y="13"/>
                </a:lnTo>
                <a:lnTo>
                  <a:pt x="0" y="17"/>
                </a:lnTo>
                <a:lnTo>
                  <a:pt x="1" y="13"/>
                </a:lnTo>
                <a:lnTo>
                  <a:pt x="0" y="15"/>
                </a:lnTo>
                <a:lnTo>
                  <a:pt x="0" y="17"/>
                </a:lnTo>
                <a:lnTo>
                  <a:pt x="11" y="15"/>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2" name="Freeform 471">
            <a:extLst>
              <a:ext uri="{FF2B5EF4-FFF2-40B4-BE49-F238E27FC236}">
                <a16:creationId xmlns:a16="http://schemas.microsoft.com/office/drawing/2014/main" id="{D22AB509-820A-7036-228F-05019ACCF22B}"/>
              </a:ext>
            </a:extLst>
          </p:cNvPr>
          <p:cNvSpPr>
            <a:spLocks/>
          </p:cNvSpPr>
          <p:nvPr/>
        </p:nvSpPr>
        <p:spPr bwMode="auto">
          <a:xfrm>
            <a:off x="2709863" y="5289550"/>
            <a:ext cx="47625" cy="161925"/>
          </a:xfrm>
          <a:custGeom>
            <a:avLst/>
            <a:gdLst>
              <a:gd name="T0" fmla="*/ 2147483647 w 30"/>
              <a:gd name="T1" fmla="*/ 2147483647 h 102"/>
              <a:gd name="T2" fmla="*/ 2147483647 w 30"/>
              <a:gd name="T3" fmla="*/ 2147483647 h 102"/>
              <a:gd name="T4" fmla="*/ 2147483647 w 30"/>
              <a:gd name="T5" fmla="*/ 0 h 102"/>
              <a:gd name="T6" fmla="*/ 0 w 30"/>
              <a:gd name="T7" fmla="*/ 2147483647 h 102"/>
              <a:gd name="T8" fmla="*/ 2147483647 w 30"/>
              <a:gd name="T9" fmla="*/ 2147483647 h 102"/>
              <a:gd name="T10" fmla="*/ 2147483647 w 30"/>
              <a:gd name="T11" fmla="*/ 2147483647 h 102"/>
              <a:gd name="T12" fmla="*/ 2147483647 w 30"/>
              <a:gd name="T13" fmla="*/ 2147483647 h 102"/>
              <a:gd name="T14" fmla="*/ 0 60000 65536"/>
              <a:gd name="T15" fmla="*/ 0 60000 65536"/>
              <a:gd name="T16" fmla="*/ 0 60000 65536"/>
              <a:gd name="T17" fmla="*/ 0 60000 65536"/>
              <a:gd name="T18" fmla="*/ 0 60000 65536"/>
              <a:gd name="T19" fmla="*/ 0 60000 65536"/>
              <a:gd name="T20" fmla="*/ 0 60000 65536"/>
              <a:gd name="T21" fmla="*/ 0 w 30"/>
              <a:gd name="T22" fmla="*/ 0 h 102"/>
              <a:gd name="T23" fmla="*/ 30 w 30"/>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02">
                <a:moveTo>
                  <a:pt x="30" y="100"/>
                </a:moveTo>
                <a:lnTo>
                  <a:pt x="30" y="100"/>
                </a:lnTo>
                <a:lnTo>
                  <a:pt x="11" y="0"/>
                </a:lnTo>
                <a:lnTo>
                  <a:pt x="0" y="2"/>
                </a:lnTo>
                <a:lnTo>
                  <a:pt x="18" y="102"/>
                </a:lnTo>
                <a:lnTo>
                  <a:pt x="30" y="10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3" name="Freeform 472">
            <a:extLst>
              <a:ext uri="{FF2B5EF4-FFF2-40B4-BE49-F238E27FC236}">
                <a16:creationId xmlns:a16="http://schemas.microsoft.com/office/drawing/2014/main" id="{71660F4D-4DB4-325B-BC3C-F59453C663A3}"/>
              </a:ext>
            </a:extLst>
          </p:cNvPr>
          <p:cNvSpPr>
            <a:spLocks/>
          </p:cNvSpPr>
          <p:nvPr/>
        </p:nvSpPr>
        <p:spPr bwMode="auto">
          <a:xfrm>
            <a:off x="2738438" y="5448300"/>
            <a:ext cx="31750" cy="100013"/>
          </a:xfrm>
          <a:custGeom>
            <a:avLst/>
            <a:gdLst>
              <a:gd name="T0" fmla="*/ 2147483647 w 20"/>
              <a:gd name="T1" fmla="*/ 2147483647 h 63"/>
              <a:gd name="T2" fmla="*/ 2147483647 w 20"/>
              <a:gd name="T3" fmla="*/ 2147483647 h 63"/>
              <a:gd name="T4" fmla="*/ 2147483647 w 20"/>
              <a:gd name="T5" fmla="*/ 0 h 63"/>
              <a:gd name="T6" fmla="*/ 0 w 20"/>
              <a:gd name="T7" fmla="*/ 2147483647 h 63"/>
              <a:gd name="T8" fmla="*/ 2147483647 w 20"/>
              <a:gd name="T9" fmla="*/ 2147483647 h 63"/>
              <a:gd name="T10" fmla="*/ 2147483647 w 20"/>
              <a:gd name="T11" fmla="*/ 2147483647 h 63"/>
              <a:gd name="T12" fmla="*/ 2147483647 w 20"/>
              <a:gd name="T13" fmla="*/ 2147483647 h 63"/>
              <a:gd name="T14" fmla="*/ 2147483647 w 20"/>
              <a:gd name="T15" fmla="*/ 2147483647 h 63"/>
              <a:gd name="T16" fmla="*/ 2147483647 w 20"/>
              <a:gd name="T17" fmla="*/ 2147483647 h 63"/>
              <a:gd name="T18" fmla="*/ 2147483647 w 20"/>
              <a:gd name="T19" fmla="*/ 2147483647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63"/>
              <a:gd name="T32" fmla="*/ 20 w 2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63">
                <a:moveTo>
                  <a:pt x="13" y="63"/>
                </a:moveTo>
                <a:lnTo>
                  <a:pt x="18" y="56"/>
                </a:lnTo>
                <a:lnTo>
                  <a:pt x="12" y="0"/>
                </a:lnTo>
                <a:lnTo>
                  <a:pt x="0" y="2"/>
                </a:lnTo>
                <a:lnTo>
                  <a:pt x="7" y="58"/>
                </a:lnTo>
                <a:lnTo>
                  <a:pt x="13" y="51"/>
                </a:lnTo>
                <a:lnTo>
                  <a:pt x="13" y="63"/>
                </a:lnTo>
                <a:lnTo>
                  <a:pt x="20" y="63"/>
                </a:lnTo>
                <a:lnTo>
                  <a:pt x="18" y="56"/>
                </a:lnTo>
                <a:lnTo>
                  <a:pt x="13" y="63"/>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4" name="Freeform 473">
            <a:extLst>
              <a:ext uri="{FF2B5EF4-FFF2-40B4-BE49-F238E27FC236}">
                <a16:creationId xmlns:a16="http://schemas.microsoft.com/office/drawing/2014/main" id="{1C72580D-DED6-BCF0-D479-8A25796878B8}"/>
              </a:ext>
            </a:extLst>
          </p:cNvPr>
          <p:cNvSpPr>
            <a:spLocks/>
          </p:cNvSpPr>
          <p:nvPr/>
        </p:nvSpPr>
        <p:spPr bwMode="auto">
          <a:xfrm>
            <a:off x="1741488" y="5529263"/>
            <a:ext cx="1017587" cy="19050"/>
          </a:xfrm>
          <a:custGeom>
            <a:avLst/>
            <a:gdLst>
              <a:gd name="T0" fmla="*/ 0 w 641"/>
              <a:gd name="T1" fmla="*/ 2147483647 h 12"/>
              <a:gd name="T2" fmla="*/ 2147483647 w 641"/>
              <a:gd name="T3" fmla="*/ 2147483647 h 12"/>
              <a:gd name="T4" fmla="*/ 2147483647 w 641"/>
              <a:gd name="T5" fmla="*/ 2147483647 h 12"/>
              <a:gd name="T6" fmla="*/ 2147483647 w 641"/>
              <a:gd name="T7" fmla="*/ 0 h 12"/>
              <a:gd name="T8" fmla="*/ 2147483647 w 641"/>
              <a:gd name="T9" fmla="*/ 0 h 12"/>
              <a:gd name="T10" fmla="*/ 2147483647 w 641"/>
              <a:gd name="T11" fmla="*/ 2147483647 h 12"/>
              <a:gd name="T12" fmla="*/ 0 w 641"/>
              <a:gd name="T13" fmla="*/ 2147483647 h 12"/>
              <a:gd name="T14" fmla="*/ 0 w 641"/>
              <a:gd name="T15" fmla="*/ 2147483647 h 12"/>
              <a:gd name="T16" fmla="*/ 2147483647 w 641"/>
              <a:gd name="T17" fmla="*/ 2147483647 h 12"/>
              <a:gd name="T18" fmla="*/ 0 w 64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1"/>
              <a:gd name="T31" fmla="*/ 0 h 12"/>
              <a:gd name="T32" fmla="*/ 641 w 64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1" h="12">
                <a:moveTo>
                  <a:pt x="0" y="6"/>
                </a:moveTo>
                <a:lnTo>
                  <a:pt x="6" y="12"/>
                </a:lnTo>
                <a:lnTo>
                  <a:pt x="641" y="12"/>
                </a:lnTo>
                <a:lnTo>
                  <a:pt x="641" y="0"/>
                </a:lnTo>
                <a:lnTo>
                  <a:pt x="6" y="0"/>
                </a:lnTo>
                <a:lnTo>
                  <a:pt x="11" y="6"/>
                </a:lnTo>
                <a:lnTo>
                  <a:pt x="0" y="6"/>
                </a:lnTo>
                <a:lnTo>
                  <a:pt x="0" y="12"/>
                </a:lnTo>
                <a:lnTo>
                  <a:pt x="6" y="12"/>
                </a:lnTo>
                <a:lnTo>
                  <a:pt x="0" y="6"/>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5" name="Freeform 474">
            <a:extLst>
              <a:ext uri="{FF2B5EF4-FFF2-40B4-BE49-F238E27FC236}">
                <a16:creationId xmlns:a16="http://schemas.microsoft.com/office/drawing/2014/main" id="{BE825A7F-1E9A-EA3F-77D0-2D8A088F4DAD}"/>
              </a:ext>
            </a:extLst>
          </p:cNvPr>
          <p:cNvSpPr>
            <a:spLocks/>
          </p:cNvSpPr>
          <p:nvPr/>
        </p:nvSpPr>
        <p:spPr bwMode="auto">
          <a:xfrm>
            <a:off x="1741488" y="5407025"/>
            <a:ext cx="17462" cy="131763"/>
          </a:xfrm>
          <a:custGeom>
            <a:avLst/>
            <a:gdLst>
              <a:gd name="T0" fmla="*/ 2147483647 w 11"/>
              <a:gd name="T1" fmla="*/ 0 h 83"/>
              <a:gd name="T2" fmla="*/ 0 w 11"/>
              <a:gd name="T3" fmla="*/ 2147483647 h 83"/>
              <a:gd name="T4" fmla="*/ 0 w 11"/>
              <a:gd name="T5" fmla="*/ 2147483647 h 83"/>
              <a:gd name="T6" fmla="*/ 2147483647 w 11"/>
              <a:gd name="T7" fmla="*/ 2147483647 h 83"/>
              <a:gd name="T8" fmla="*/ 2147483647 w 11"/>
              <a:gd name="T9" fmla="*/ 2147483647 h 83"/>
              <a:gd name="T10" fmla="*/ 2147483647 w 11"/>
              <a:gd name="T11" fmla="*/ 2147483647 h 83"/>
              <a:gd name="T12" fmla="*/ 2147483647 w 11"/>
              <a:gd name="T13" fmla="*/ 0 h 83"/>
              <a:gd name="T14" fmla="*/ 0 w 11"/>
              <a:gd name="T15" fmla="*/ 2147483647 h 83"/>
              <a:gd name="T16" fmla="*/ 0 w 11"/>
              <a:gd name="T17" fmla="*/ 2147483647 h 83"/>
              <a:gd name="T18" fmla="*/ 2147483647 w 11"/>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3"/>
              <a:gd name="T32" fmla="*/ 11 w 11"/>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3">
                <a:moveTo>
                  <a:pt x="5" y="0"/>
                </a:moveTo>
                <a:lnTo>
                  <a:pt x="0" y="6"/>
                </a:lnTo>
                <a:lnTo>
                  <a:pt x="0" y="83"/>
                </a:lnTo>
                <a:lnTo>
                  <a:pt x="11" y="83"/>
                </a:lnTo>
                <a:lnTo>
                  <a:pt x="11" y="6"/>
                </a:lnTo>
                <a:lnTo>
                  <a:pt x="7" y="11"/>
                </a:lnTo>
                <a:lnTo>
                  <a:pt x="5" y="0"/>
                </a:lnTo>
                <a:lnTo>
                  <a:pt x="0" y="1"/>
                </a:lnTo>
                <a:lnTo>
                  <a:pt x="0" y="6"/>
                </a:lnTo>
                <a:lnTo>
                  <a:pt x="5" y="0"/>
                </a:lnTo>
                <a:close/>
              </a:path>
            </a:pathLst>
          </a:custGeom>
          <a:solidFill>
            <a:srgbClr val="49F9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6" name="Freeform 475">
            <a:extLst>
              <a:ext uri="{FF2B5EF4-FFF2-40B4-BE49-F238E27FC236}">
                <a16:creationId xmlns:a16="http://schemas.microsoft.com/office/drawing/2014/main" id="{99F7218C-285C-9E63-64B2-F36182135B7C}"/>
              </a:ext>
            </a:extLst>
          </p:cNvPr>
          <p:cNvSpPr>
            <a:spLocks/>
          </p:cNvSpPr>
          <p:nvPr/>
        </p:nvSpPr>
        <p:spPr bwMode="auto">
          <a:xfrm>
            <a:off x="1735138" y="5478463"/>
            <a:ext cx="1439862" cy="50800"/>
          </a:xfrm>
          <a:custGeom>
            <a:avLst/>
            <a:gdLst>
              <a:gd name="T0" fmla="*/ 2147483647 w 907"/>
              <a:gd name="T1" fmla="*/ 2147483647 h 32"/>
              <a:gd name="T2" fmla="*/ 2147483647 w 907"/>
              <a:gd name="T3" fmla="*/ 0 h 32"/>
              <a:gd name="T4" fmla="*/ 0 w 907"/>
              <a:gd name="T5" fmla="*/ 0 h 32"/>
              <a:gd name="T6" fmla="*/ 0 w 907"/>
              <a:gd name="T7" fmla="*/ 2147483647 h 32"/>
              <a:gd name="T8" fmla="*/ 2147483647 w 907"/>
              <a:gd name="T9" fmla="*/ 2147483647 h 32"/>
              <a:gd name="T10" fmla="*/ 2147483647 w 907"/>
              <a:gd name="T11" fmla="*/ 2147483647 h 32"/>
              <a:gd name="T12" fmla="*/ 0 60000 65536"/>
              <a:gd name="T13" fmla="*/ 0 60000 65536"/>
              <a:gd name="T14" fmla="*/ 0 60000 65536"/>
              <a:gd name="T15" fmla="*/ 0 60000 65536"/>
              <a:gd name="T16" fmla="*/ 0 60000 65536"/>
              <a:gd name="T17" fmla="*/ 0 60000 65536"/>
              <a:gd name="T18" fmla="*/ 0 w 907"/>
              <a:gd name="T19" fmla="*/ 0 h 32"/>
              <a:gd name="T20" fmla="*/ 907 w 90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907" h="32">
                <a:moveTo>
                  <a:pt x="907" y="16"/>
                </a:moveTo>
                <a:lnTo>
                  <a:pt x="907" y="0"/>
                </a:lnTo>
                <a:lnTo>
                  <a:pt x="0" y="0"/>
                </a:lnTo>
                <a:lnTo>
                  <a:pt x="0" y="32"/>
                </a:lnTo>
                <a:lnTo>
                  <a:pt x="907" y="32"/>
                </a:lnTo>
                <a:lnTo>
                  <a:pt x="90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7" name="Freeform 476">
            <a:extLst>
              <a:ext uri="{FF2B5EF4-FFF2-40B4-BE49-F238E27FC236}">
                <a16:creationId xmlns:a16="http://schemas.microsoft.com/office/drawing/2014/main" id="{966D7988-9996-3720-D0C3-A74E8BC17790}"/>
              </a:ext>
            </a:extLst>
          </p:cNvPr>
          <p:cNvSpPr>
            <a:spLocks/>
          </p:cNvSpPr>
          <p:nvPr/>
        </p:nvSpPr>
        <p:spPr bwMode="auto">
          <a:xfrm>
            <a:off x="3197225" y="6511925"/>
            <a:ext cx="3108325" cy="50800"/>
          </a:xfrm>
          <a:custGeom>
            <a:avLst/>
            <a:gdLst>
              <a:gd name="T0" fmla="*/ 2147483647 w 1958"/>
              <a:gd name="T1" fmla="*/ 2147483647 h 32"/>
              <a:gd name="T2" fmla="*/ 2147483647 w 1958"/>
              <a:gd name="T3" fmla="*/ 0 h 32"/>
              <a:gd name="T4" fmla="*/ 0 w 1958"/>
              <a:gd name="T5" fmla="*/ 0 h 32"/>
              <a:gd name="T6" fmla="*/ 0 w 1958"/>
              <a:gd name="T7" fmla="*/ 2147483647 h 32"/>
              <a:gd name="T8" fmla="*/ 2147483647 w 1958"/>
              <a:gd name="T9" fmla="*/ 2147483647 h 32"/>
              <a:gd name="T10" fmla="*/ 2147483647 w 1958"/>
              <a:gd name="T11" fmla="*/ 2147483647 h 32"/>
              <a:gd name="T12" fmla="*/ 0 60000 65536"/>
              <a:gd name="T13" fmla="*/ 0 60000 65536"/>
              <a:gd name="T14" fmla="*/ 0 60000 65536"/>
              <a:gd name="T15" fmla="*/ 0 60000 65536"/>
              <a:gd name="T16" fmla="*/ 0 60000 65536"/>
              <a:gd name="T17" fmla="*/ 0 60000 65536"/>
              <a:gd name="T18" fmla="*/ 0 w 1958"/>
              <a:gd name="T19" fmla="*/ 0 h 32"/>
              <a:gd name="T20" fmla="*/ 1958 w 195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58" h="32">
                <a:moveTo>
                  <a:pt x="1958" y="16"/>
                </a:moveTo>
                <a:lnTo>
                  <a:pt x="1958" y="0"/>
                </a:lnTo>
                <a:lnTo>
                  <a:pt x="0" y="0"/>
                </a:lnTo>
                <a:lnTo>
                  <a:pt x="0" y="32"/>
                </a:lnTo>
                <a:lnTo>
                  <a:pt x="1958" y="32"/>
                </a:lnTo>
                <a:lnTo>
                  <a:pt x="195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8" name="Freeform 477">
            <a:extLst>
              <a:ext uri="{FF2B5EF4-FFF2-40B4-BE49-F238E27FC236}">
                <a16:creationId xmlns:a16="http://schemas.microsoft.com/office/drawing/2014/main" id="{C8588529-1FD4-B0AB-852E-F6A457045807}"/>
              </a:ext>
            </a:extLst>
          </p:cNvPr>
          <p:cNvSpPr>
            <a:spLocks/>
          </p:cNvSpPr>
          <p:nvPr/>
        </p:nvSpPr>
        <p:spPr bwMode="auto">
          <a:xfrm>
            <a:off x="6280150" y="3852863"/>
            <a:ext cx="50800" cy="2665412"/>
          </a:xfrm>
          <a:custGeom>
            <a:avLst/>
            <a:gdLst>
              <a:gd name="T0" fmla="*/ 2147483647 w 32"/>
              <a:gd name="T1" fmla="*/ 2147483647 h 1679"/>
              <a:gd name="T2" fmla="*/ 2147483647 w 32"/>
              <a:gd name="T3" fmla="*/ 2147483647 h 1679"/>
              <a:gd name="T4" fmla="*/ 2147483647 w 32"/>
              <a:gd name="T5" fmla="*/ 0 h 1679"/>
              <a:gd name="T6" fmla="*/ 0 w 32"/>
              <a:gd name="T7" fmla="*/ 0 h 1679"/>
              <a:gd name="T8" fmla="*/ 0 w 32"/>
              <a:gd name="T9" fmla="*/ 2147483647 h 1679"/>
              <a:gd name="T10" fmla="*/ 2147483647 w 32"/>
              <a:gd name="T11" fmla="*/ 2147483647 h 1679"/>
              <a:gd name="T12" fmla="*/ 0 60000 65536"/>
              <a:gd name="T13" fmla="*/ 0 60000 65536"/>
              <a:gd name="T14" fmla="*/ 0 60000 65536"/>
              <a:gd name="T15" fmla="*/ 0 60000 65536"/>
              <a:gd name="T16" fmla="*/ 0 60000 65536"/>
              <a:gd name="T17" fmla="*/ 0 60000 65536"/>
              <a:gd name="T18" fmla="*/ 0 w 32"/>
              <a:gd name="T19" fmla="*/ 0 h 1679"/>
              <a:gd name="T20" fmla="*/ 32 w 32"/>
              <a:gd name="T21" fmla="*/ 1679 h 1679"/>
            </a:gdLst>
            <a:ahLst/>
            <a:cxnLst>
              <a:cxn ang="T12">
                <a:pos x="T0" y="T1"/>
              </a:cxn>
              <a:cxn ang="T13">
                <a:pos x="T2" y="T3"/>
              </a:cxn>
              <a:cxn ang="T14">
                <a:pos x="T4" y="T5"/>
              </a:cxn>
              <a:cxn ang="T15">
                <a:pos x="T6" y="T7"/>
              </a:cxn>
              <a:cxn ang="T16">
                <a:pos x="T8" y="T9"/>
              </a:cxn>
              <a:cxn ang="T17">
                <a:pos x="T10" y="T11"/>
              </a:cxn>
            </a:cxnLst>
            <a:rect l="T18" t="T19" r="T20" b="T21"/>
            <a:pathLst>
              <a:path w="32" h="1679">
                <a:moveTo>
                  <a:pt x="16" y="1679"/>
                </a:moveTo>
                <a:lnTo>
                  <a:pt x="32" y="1679"/>
                </a:lnTo>
                <a:lnTo>
                  <a:pt x="32" y="0"/>
                </a:lnTo>
                <a:lnTo>
                  <a:pt x="0" y="0"/>
                </a:lnTo>
                <a:lnTo>
                  <a:pt x="0" y="1679"/>
                </a:lnTo>
                <a:lnTo>
                  <a:pt x="16" y="16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9" name="Freeform 478">
            <a:extLst>
              <a:ext uri="{FF2B5EF4-FFF2-40B4-BE49-F238E27FC236}">
                <a16:creationId xmlns:a16="http://schemas.microsoft.com/office/drawing/2014/main" id="{ADD07EB5-66F6-E6EB-0CA3-1DBB0B6A7748}"/>
              </a:ext>
            </a:extLst>
          </p:cNvPr>
          <p:cNvSpPr>
            <a:spLocks/>
          </p:cNvSpPr>
          <p:nvPr/>
        </p:nvSpPr>
        <p:spPr bwMode="auto">
          <a:xfrm>
            <a:off x="6308725" y="252413"/>
            <a:ext cx="1341438" cy="5524500"/>
          </a:xfrm>
          <a:custGeom>
            <a:avLst/>
            <a:gdLst>
              <a:gd name="T0" fmla="*/ 2147483647 w 845"/>
              <a:gd name="T1" fmla="*/ 2147483647 h 3480"/>
              <a:gd name="T2" fmla="*/ 2147483647 w 845"/>
              <a:gd name="T3" fmla="*/ 2147483647 h 3480"/>
              <a:gd name="T4" fmla="*/ 2147483647 w 845"/>
              <a:gd name="T5" fmla="*/ 2147483647 h 3480"/>
              <a:gd name="T6" fmla="*/ 2147483647 w 845"/>
              <a:gd name="T7" fmla="*/ 2147483647 h 3480"/>
              <a:gd name="T8" fmla="*/ 2147483647 w 845"/>
              <a:gd name="T9" fmla="*/ 2147483647 h 3480"/>
              <a:gd name="T10" fmla="*/ 2147483647 w 845"/>
              <a:gd name="T11" fmla="*/ 2147483647 h 3480"/>
              <a:gd name="T12" fmla="*/ 2147483647 w 845"/>
              <a:gd name="T13" fmla="*/ 2147483647 h 3480"/>
              <a:gd name="T14" fmla="*/ 2147483647 w 845"/>
              <a:gd name="T15" fmla="*/ 2147483647 h 3480"/>
              <a:gd name="T16" fmla="*/ 2147483647 w 845"/>
              <a:gd name="T17" fmla="*/ 2147483647 h 3480"/>
              <a:gd name="T18" fmla="*/ 2147483647 w 845"/>
              <a:gd name="T19" fmla="*/ 2147483647 h 3480"/>
              <a:gd name="T20" fmla="*/ 2147483647 w 845"/>
              <a:gd name="T21" fmla="*/ 2147483647 h 3480"/>
              <a:gd name="T22" fmla="*/ 2147483647 w 845"/>
              <a:gd name="T23" fmla="*/ 2147483647 h 3480"/>
              <a:gd name="T24" fmla="*/ 2147483647 w 845"/>
              <a:gd name="T25" fmla="*/ 2147483647 h 3480"/>
              <a:gd name="T26" fmla="*/ 2147483647 w 845"/>
              <a:gd name="T27" fmla="*/ 2147483647 h 3480"/>
              <a:gd name="T28" fmla="*/ 2147483647 w 845"/>
              <a:gd name="T29" fmla="*/ 2147483647 h 3480"/>
              <a:gd name="T30" fmla="*/ 2147483647 w 845"/>
              <a:gd name="T31" fmla="*/ 2147483647 h 3480"/>
              <a:gd name="T32" fmla="*/ 0 w 845"/>
              <a:gd name="T33" fmla="*/ 2147483647 h 3480"/>
              <a:gd name="T34" fmla="*/ 2147483647 w 845"/>
              <a:gd name="T35" fmla="*/ 2147483647 h 3480"/>
              <a:gd name="T36" fmla="*/ 2147483647 w 845"/>
              <a:gd name="T37" fmla="*/ 2147483647 h 3480"/>
              <a:gd name="T38" fmla="*/ 2147483647 w 845"/>
              <a:gd name="T39" fmla="*/ 2147483647 h 3480"/>
              <a:gd name="T40" fmla="*/ 2147483647 w 845"/>
              <a:gd name="T41" fmla="*/ 2147483647 h 3480"/>
              <a:gd name="T42" fmla="*/ 2147483647 w 845"/>
              <a:gd name="T43" fmla="*/ 2147483647 h 3480"/>
              <a:gd name="T44" fmla="*/ 2147483647 w 845"/>
              <a:gd name="T45" fmla="*/ 2147483647 h 3480"/>
              <a:gd name="T46" fmla="*/ 2147483647 w 845"/>
              <a:gd name="T47" fmla="*/ 2147483647 h 3480"/>
              <a:gd name="T48" fmla="*/ 2147483647 w 845"/>
              <a:gd name="T49" fmla="*/ 2147483647 h 3480"/>
              <a:gd name="T50" fmla="*/ 2147483647 w 845"/>
              <a:gd name="T51" fmla="*/ 2147483647 h 3480"/>
              <a:gd name="T52" fmla="*/ 2147483647 w 845"/>
              <a:gd name="T53" fmla="*/ 2147483647 h 3480"/>
              <a:gd name="T54" fmla="*/ 2147483647 w 845"/>
              <a:gd name="T55" fmla="*/ 2147483647 h 3480"/>
              <a:gd name="T56" fmla="*/ 2147483647 w 845"/>
              <a:gd name="T57" fmla="*/ 2147483647 h 3480"/>
              <a:gd name="T58" fmla="*/ 2147483647 w 845"/>
              <a:gd name="T59" fmla="*/ 2147483647 h 3480"/>
              <a:gd name="T60" fmla="*/ 2147483647 w 845"/>
              <a:gd name="T61" fmla="*/ 2147483647 h 3480"/>
              <a:gd name="T62" fmla="*/ 2147483647 w 845"/>
              <a:gd name="T63" fmla="*/ 2147483647 h 3480"/>
              <a:gd name="T64" fmla="*/ 2147483647 w 845"/>
              <a:gd name="T65" fmla="*/ 2147483647 h 3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5"/>
              <a:gd name="T100" fmla="*/ 0 h 3480"/>
              <a:gd name="T101" fmla="*/ 845 w 845"/>
              <a:gd name="T102" fmla="*/ 3480 h 34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5" h="3480">
                <a:moveTo>
                  <a:pt x="262" y="3480"/>
                </a:moveTo>
                <a:lnTo>
                  <a:pt x="331" y="3391"/>
                </a:lnTo>
                <a:lnTo>
                  <a:pt x="393" y="3298"/>
                </a:lnTo>
                <a:lnTo>
                  <a:pt x="455" y="3203"/>
                </a:lnTo>
                <a:lnTo>
                  <a:pt x="511" y="3104"/>
                </a:lnTo>
                <a:lnTo>
                  <a:pt x="563" y="3003"/>
                </a:lnTo>
                <a:lnTo>
                  <a:pt x="609" y="2899"/>
                </a:lnTo>
                <a:lnTo>
                  <a:pt x="653" y="2794"/>
                </a:lnTo>
                <a:lnTo>
                  <a:pt x="693" y="2687"/>
                </a:lnTo>
                <a:lnTo>
                  <a:pt x="727" y="2577"/>
                </a:lnTo>
                <a:lnTo>
                  <a:pt x="759" y="2464"/>
                </a:lnTo>
                <a:lnTo>
                  <a:pt x="783" y="2353"/>
                </a:lnTo>
                <a:lnTo>
                  <a:pt x="806" y="2239"/>
                </a:lnTo>
                <a:lnTo>
                  <a:pt x="823" y="2122"/>
                </a:lnTo>
                <a:lnTo>
                  <a:pt x="835" y="2008"/>
                </a:lnTo>
                <a:lnTo>
                  <a:pt x="843" y="1891"/>
                </a:lnTo>
                <a:lnTo>
                  <a:pt x="845" y="1772"/>
                </a:lnTo>
                <a:lnTo>
                  <a:pt x="843" y="1655"/>
                </a:lnTo>
                <a:lnTo>
                  <a:pt x="837" y="1540"/>
                </a:lnTo>
                <a:lnTo>
                  <a:pt x="825" y="1421"/>
                </a:lnTo>
                <a:lnTo>
                  <a:pt x="808" y="1303"/>
                </a:lnTo>
                <a:lnTo>
                  <a:pt x="785" y="1187"/>
                </a:lnTo>
                <a:lnTo>
                  <a:pt x="758" y="1072"/>
                </a:lnTo>
                <a:lnTo>
                  <a:pt x="726" y="957"/>
                </a:lnTo>
                <a:lnTo>
                  <a:pt x="689" y="843"/>
                </a:lnTo>
                <a:lnTo>
                  <a:pt x="644" y="730"/>
                </a:lnTo>
                <a:lnTo>
                  <a:pt x="598" y="621"/>
                </a:lnTo>
                <a:lnTo>
                  <a:pt x="543" y="510"/>
                </a:lnTo>
                <a:lnTo>
                  <a:pt x="483" y="404"/>
                </a:lnTo>
                <a:lnTo>
                  <a:pt x="417" y="298"/>
                </a:lnTo>
                <a:lnTo>
                  <a:pt x="346" y="196"/>
                </a:lnTo>
                <a:lnTo>
                  <a:pt x="269" y="97"/>
                </a:lnTo>
                <a:lnTo>
                  <a:pt x="187" y="0"/>
                </a:lnTo>
                <a:lnTo>
                  <a:pt x="0" y="169"/>
                </a:lnTo>
                <a:lnTo>
                  <a:pt x="74" y="256"/>
                </a:lnTo>
                <a:lnTo>
                  <a:pt x="143" y="346"/>
                </a:lnTo>
                <a:lnTo>
                  <a:pt x="208" y="437"/>
                </a:lnTo>
                <a:lnTo>
                  <a:pt x="267" y="531"/>
                </a:lnTo>
                <a:lnTo>
                  <a:pt x="321" y="626"/>
                </a:lnTo>
                <a:lnTo>
                  <a:pt x="368" y="725"/>
                </a:lnTo>
                <a:lnTo>
                  <a:pt x="413" y="825"/>
                </a:lnTo>
                <a:lnTo>
                  <a:pt x="452" y="927"/>
                </a:lnTo>
                <a:lnTo>
                  <a:pt x="485" y="1030"/>
                </a:lnTo>
                <a:lnTo>
                  <a:pt x="515" y="1133"/>
                </a:lnTo>
                <a:lnTo>
                  <a:pt x="540" y="1240"/>
                </a:lnTo>
                <a:lnTo>
                  <a:pt x="560" y="1344"/>
                </a:lnTo>
                <a:lnTo>
                  <a:pt x="575" y="1451"/>
                </a:lnTo>
                <a:lnTo>
                  <a:pt x="585" y="1558"/>
                </a:lnTo>
                <a:lnTo>
                  <a:pt x="591" y="1665"/>
                </a:lnTo>
                <a:lnTo>
                  <a:pt x="593" y="1772"/>
                </a:lnTo>
                <a:lnTo>
                  <a:pt x="591" y="1879"/>
                </a:lnTo>
                <a:lnTo>
                  <a:pt x="583" y="1985"/>
                </a:lnTo>
                <a:lnTo>
                  <a:pt x="573" y="2093"/>
                </a:lnTo>
                <a:lnTo>
                  <a:pt x="558" y="2196"/>
                </a:lnTo>
                <a:lnTo>
                  <a:pt x="538" y="2301"/>
                </a:lnTo>
                <a:lnTo>
                  <a:pt x="514" y="2405"/>
                </a:lnTo>
                <a:lnTo>
                  <a:pt x="486" y="2506"/>
                </a:lnTo>
                <a:lnTo>
                  <a:pt x="455" y="2605"/>
                </a:lnTo>
                <a:lnTo>
                  <a:pt x="419" y="2703"/>
                </a:lnTo>
                <a:lnTo>
                  <a:pt x="380" y="2799"/>
                </a:lnTo>
                <a:lnTo>
                  <a:pt x="335" y="2894"/>
                </a:lnTo>
                <a:lnTo>
                  <a:pt x="289" y="2986"/>
                </a:lnTo>
                <a:lnTo>
                  <a:pt x="239" y="3073"/>
                </a:lnTo>
                <a:lnTo>
                  <a:pt x="184" y="3159"/>
                </a:lnTo>
                <a:lnTo>
                  <a:pt x="126" y="3244"/>
                </a:lnTo>
                <a:lnTo>
                  <a:pt x="66" y="3323"/>
                </a:lnTo>
                <a:lnTo>
                  <a:pt x="262" y="34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0" name="Freeform 479">
            <a:extLst>
              <a:ext uri="{FF2B5EF4-FFF2-40B4-BE49-F238E27FC236}">
                <a16:creationId xmlns:a16="http://schemas.microsoft.com/office/drawing/2014/main" id="{DF6D1426-51EE-B00D-19E1-1B0E91463615}"/>
              </a:ext>
            </a:extLst>
          </p:cNvPr>
          <p:cNvSpPr>
            <a:spLocks/>
          </p:cNvSpPr>
          <p:nvPr/>
        </p:nvSpPr>
        <p:spPr bwMode="auto">
          <a:xfrm>
            <a:off x="7329488" y="3979863"/>
            <a:ext cx="125412" cy="138112"/>
          </a:xfrm>
          <a:custGeom>
            <a:avLst/>
            <a:gdLst>
              <a:gd name="T0" fmla="*/ 2147483647 w 79"/>
              <a:gd name="T1" fmla="*/ 0 h 87"/>
              <a:gd name="T2" fmla="*/ 2147483647 w 79"/>
              <a:gd name="T3" fmla="*/ 2147483647 h 87"/>
              <a:gd name="T4" fmla="*/ 2147483647 w 79"/>
              <a:gd name="T5" fmla="*/ 2147483647 h 87"/>
              <a:gd name="T6" fmla="*/ 2147483647 w 79"/>
              <a:gd name="T7" fmla="*/ 2147483647 h 87"/>
              <a:gd name="T8" fmla="*/ 2147483647 w 79"/>
              <a:gd name="T9" fmla="*/ 2147483647 h 87"/>
              <a:gd name="T10" fmla="*/ 2147483647 w 79"/>
              <a:gd name="T11" fmla="*/ 2147483647 h 87"/>
              <a:gd name="T12" fmla="*/ 2147483647 w 79"/>
              <a:gd name="T13" fmla="*/ 2147483647 h 87"/>
              <a:gd name="T14" fmla="*/ 2147483647 w 79"/>
              <a:gd name="T15" fmla="*/ 2147483647 h 87"/>
              <a:gd name="T16" fmla="*/ 0 w 79"/>
              <a:gd name="T17" fmla="*/ 2147483647 h 87"/>
              <a:gd name="T18" fmla="*/ 2147483647 w 79"/>
              <a:gd name="T19" fmla="*/ 2147483647 h 87"/>
              <a:gd name="T20" fmla="*/ 2147483647 w 79"/>
              <a:gd name="T21" fmla="*/ 2147483647 h 87"/>
              <a:gd name="T22" fmla="*/ 2147483647 w 79"/>
              <a:gd name="T23" fmla="*/ 2147483647 h 87"/>
              <a:gd name="T24" fmla="*/ 2147483647 w 79"/>
              <a:gd name="T25" fmla="*/ 2147483647 h 87"/>
              <a:gd name="T26" fmla="*/ 2147483647 w 79"/>
              <a:gd name="T27" fmla="*/ 2147483647 h 87"/>
              <a:gd name="T28" fmla="*/ 2147483647 w 79"/>
              <a:gd name="T29" fmla="*/ 2147483647 h 87"/>
              <a:gd name="T30" fmla="*/ 2147483647 w 79"/>
              <a:gd name="T31" fmla="*/ 2147483647 h 87"/>
              <a:gd name="T32" fmla="*/ 2147483647 w 79"/>
              <a:gd name="T33" fmla="*/ 2147483647 h 87"/>
              <a:gd name="T34" fmla="*/ 2147483647 w 79"/>
              <a:gd name="T35" fmla="*/ 2147483647 h 87"/>
              <a:gd name="T36" fmla="*/ 2147483647 w 79"/>
              <a:gd name="T37" fmla="*/ 2147483647 h 87"/>
              <a:gd name="T38" fmla="*/ 2147483647 w 79"/>
              <a:gd name="T39" fmla="*/ 2147483647 h 87"/>
              <a:gd name="T40" fmla="*/ 2147483647 w 79"/>
              <a:gd name="T41" fmla="*/ 2147483647 h 87"/>
              <a:gd name="T42" fmla="*/ 2147483647 w 79"/>
              <a:gd name="T43" fmla="*/ 2147483647 h 87"/>
              <a:gd name="T44" fmla="*/ 2147483647 w 79"/>
              <a:gd name="T45" fmla="*/ 2147483647 h 87"/>
              <a:gd name="T46" fmla="*/ 2147483647 w 79"/>
              <a:gd name="T47" fmla="*/ 2147483647 h 87"/>
              <a:gd name="T48" fmla="*/ 2147483647 w 79"/>
              <a:gd name="T49" fmla="*/ 2147483647 h 87"/>
              <a:gd name="T50" fmla="*/ 2147483647 w 79"/>
              <a:gd name="T51" fmla="*/ 2147483647 h 87"/>
              <a:gd name="T52" fmla="*/ 2147483647 w 79"/>
              <a:gd name="T53" fmla="*/ 2147483647 h 87"/>
              <a:gd name="T54" fmla="*/ 2147483647 w 79"/>
              <a:gd name="T55" fmla="*/ 2147483647 h 87"/>
              <a:gd name="T56" fmla="*/ 2147483647 w 79"/>
              <a:gd name="T57" fmla="*/ 2147483647 h 87"/>
              <a:gd name="T58" fmla="*/ 2147483647 w 79"/>
              <a:gd name="T59" fmla="*/ 2147483647 h 87"/>
              <a:gd name="T60" fmla="*/ 2147483647 w 79"/>
              <a:gd name="T61" fmla="*/ 2147483647 h 87"/>
              <a:gd name="T62" fmla="*/ 2147483647 w 79"/>
              <a:gd name="T63" fmla="*/ 2147483647 h 87"/>
              <a:gd name="T64" fmla="*/ 2147483647 w 79"/>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87"/>
              <a:gd name="T101" fmla="*/ 79 w 79"/>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87">
                <a:moveTo>
                  <a:pt x="39" y="0"/>
                </a:moveTo>
                <a:lnTo>
                  <a:pt x="31" y="2"/>
                </a:lnTo>
                <a:lnTo>
                  <a:pt x="24" y="4"/>
                </a:lnTo>
                <a:lnTo>
                  <a:pt x="17" y="7"/>
                </a:lnTo>
                <a:lnTo>
                  <a:pt x="12" y="13"/>
                </a:lnTo>
                <a:lnTo>
                  <a:pt x="7" y="20"/>
                </a:lnTo>
                <a:lnTo>
                  <a:pt x="4" y="27"/>
                </a:lnTo>
                <a:lnTo>
                  <a:pt x="1" y="34"/>
                </a:lnTo>
                <a:lnTo>
                  <a:pt x="0" y="44"/>
                </a:lnTo>
                <a:lnTo>
                  <a:pt x="1" y="53"/>
                </a:lnTo>
                <a:lnTo>
                  <a:pt x="4" y="61"/>
                </a:lnTo>
                <a:lnTo>
                  <a:pt x="7" y="67"/>
                </a:lnTo>
                <a:lnTo>
                  <a:pt x="12" y="74"/>
                </a:lnTo>
                <a:lnTo>
                  <a:pt x="17" y="80"/>
                </a:lnTo>
                <a:lnTo>
                  <a:pt x="24" y="83"/>
                </a:lnTo>
                <a:lnTo>
                  <a:pt x="31" y="86"/>
                </a:lnTo>
                <a:lnTo>
                  <a:pt x="39" y="87"/>
                </a:lnTo>
                <a:lnTo>
                  <a:pt x="47" y="86"/>
                </a:lnTo>
                <a:lnTo>
                  <a:pt x="55" y="83"/>
                </a:lnTo>
                <a:lnTo>
                  <a:pt x="61" y="80"/>
                </a:lnTo>
                <a:lnTo>
                  <a:pt x="67" y="74"/>
                </a:lnTo>
                <a:lnTo>
                  <a:pt x="72" y="67"/>
                </a:lnTo>
                <a:lnTo>
                  <a:pt x="75" y="61"/>
                </a:lnTo>
                <a:lnTo>
                  <a:pt x="77" y="53"/>
                </a:lnTo>
                <a:lnTo>
                  <a:pt x="79" y="44"/>
                </a:lnTo>
                <a:lnTo>
                  <a:pt x="77" y="34"/>
                </a:lnTo>
                <a:lnTo>
                  <a:pt x="75" y="27"/>
                </a:lnTo>
                <a:lnTo>
                  <a:pt x="72" y="20"/>
                </a:lnTo>
                <a:lnTo>
                  <a:pt x="67" y="13"/>
                </a:lnTo>
                <a:lnTo>
                  <a:pt x="61" y="7"/>
                </a:lnTo>
                <a:lnTo>
                  <a:pt x="55" y="4"/>
                </a:lnTo>
                <a:lnTo>
                  <a:pt x="47" y="2"/>
                </a:lnTo>
                <a:lnTo>
                  <a:pt x="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1" name="Freeform 480">
            <a:extLst>
              <a:ext uri="{FF2B5EF4-FFF2-40B4-BE49-F238E27FC236}">
                <a16:creationId xmlns:a16="http://schemas.microsoft.com/office/drawing/2014/main" id="{9078BEE4-7F9A-6D39-1CF6-17503C74A8B6}"/>
              </a:ext>
            </a:extLst>
          </p:cNvPr>
          <p:cNvSpPr>
            <a:spLocks/>
          </p:cNvSpPr>
          <p:nvPr/>
        </p:nvSpPr>
        <p:spPr bwMode="auto">
          <a:xfrm>
            <a:off x="7124700" y="1674813"/>
            <a:ext cx="123825" cy="136525"/>
          </a:xfrm>
          <a:custGeom>
            <a:avLst/>
            <a:gdLst>
              <a:gd name="T0" fmla="*/ 2147483647 w 78"/>
              <a:gd name="T1" fmla="*/ 0 h 86"/>
              <a:gd name="T2" fmla="*/ 2147483647 w 78"/>
              <a:gd name="T3" fmla="*/ 2147483647 h 86"/>
              <a:gd name="T4" fmla="*/ 2147483647 w 78"/>
              <a:gd name="T5" fmla="*/ 2147483647 h 86"/>
              <a:gd name="T6" fmla="*/ 2147483647 w 78"/>
              <a:gd name="T7" fmla="*/ 2147483647 h 86"/>
              <a:gd name="T8" fmla="*/ 2147483647 w 78"/>
              <a:gd name="T9" fmla="*/ 2147483647 h 86"/>
              <a:gd name="T10" fmla="*/ 2147483647 w 78"/>
              <a:gd name="T11" fmla="*/ 2147483647 h 86"/>
              <a:gd name="T12" fmla="*/ 2147483647 w 78"/>
              <a:gd name="T13" fmla="*/ 2147483647 h 86"/>
              <a:gd name="T14" fmla="*/ 2147483647 w 78"/>
              <a:gd name="T15" fmla="*/ 2147483647 h 86"/>
              <a:gd name="T16" fmla="*/ 0 w 78"/>
              <a:gd name="T17" fmla="*/ 2147483647 h 86"/>
              <a:gd name="T18" fmla="*/ 2147483647 w 78"/>
              <a:gd name="T19" fmla="*/ 2147483647 h 86"/>
              <a:gd name="T20" fmla="*/ 2147483647 w 78"/>
              <a:gd name="T21" fmla="*/ 2147483647 h 86"/>
              <a:gd name="T22" fmla="*/ 2147483647 w 78"/>
              <a:gd name="T23" fmla="*/ 2147483647 h 86"/>
              <a:gd name="T24" fmla="*/ 2147483647 w 78"/>
              <a:gd name="T25" fmla="*/ 2147483647 h 86"/>
              <a:gd name="T26" fmla="*/ 2147483647 w 78"/>
              <a:gd name="T27" fmla="*/ 2147483647 h 86"/>
              <a:gd name="T28" fmla="*/ 2147483647 w 78"/>
              <a:gd name="T29" fmla="*/ 2147483647 h 86"/>
              <a:gd name="T30" fmla="*/ 2147483647 w 78"/>
              <a:gd name="T31" fmla="*/ 2147483647 h 86"/>
              <a:gd name="T32" fmla="*/ 2147483647 w 78"/>
              <a:gd name="T33" fmla="*/ 2147483647 h 86"/>
              <a:gd name="T34" fmla="*/ 2147483647 w 78"/>
              <a:gd name="T35" fmla="*/ 2147483647 h 86"/>
              <a:gd name="T36" fmla="*/ 2147483647 w 78"/>
              <a:gd name="T37" fmla="*/ 2147483647 h 86"/>
              <a:gd name="T38" fmla="*/ 2147483647 w 78"/>
              <a:gd name="T39" fmla="*/ 2147483647 h 86"/>
              <a:gd name="T40" fmla="*/ 2147483647 w 78"/>
              <a:gd name="T41" fmla="*/ 2147483647 h 86"/>
              <a:gd name="T42" fmla="*/ 2147483647 w 78"/>
              <a:gd name="T43" fmla="*/ 2147483647 h 86"/>
              <a:gd name="T44" fmla="*/ 2147483647 w 78"/>
              <a:gd name="T45" fmla="*/ 2147483647 h 86"/>
              <a:gd name="T46" fmla="*/ 2147483647 w 78"/>
              <a:gd name="T47" fmla="*/ 2147483647 h 86"/>
              <a:gd name="T48" fmla="*/ 2147483647 w 78"/>
              <a:gd name="T49" fmla="*/ 2147483647 h 86"/>
              <a:gd name="T50" fmla="*/ 2147483647 w 78"/>
              <a:gd name="T51" fmla="*/ 2147483647 h 86"/>
              <a:gd name="T52" fmla="*/ 2147483647 w 78"/>
              <a:gd name="T53" fmla="*/ 2147483647 h 86"/>
              <a:gd name="T54" fmla="*/ 2147483647 w 78"/>
              <a:gd name="T55" fmla="*/ 2147483647 h 86"/>
              <a:gd name="T56" fmla="*/ 2147483647 w 78"/>
              <a:gd name="T57" fmla="*/ 2147483647 h 86"/>
              <a:gd name="T58" fmla="*/ 2147483647 w 78"/>
              <a:gd name="T59" fmla="*/ 2147483647 h 86"/>
              <a:gd name="T60" fmla="*/ 2147483647 w 78"/>
              <a:gd name="T61" fmla="*/ 2147483647 h 86"/>
              <a:gd name="T62" fmla="*/ 2147483647 w 78"/>
              <a:gd name="T63" fmla="*/ 2147483647 h 86"/>
              <a:gd name="T64" fmla="*/ 2147483647 w 78"/>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6"/>
              <a:gd name="T101" fmla="*/ 78 w 7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6">
                <a:moveTo>
                  <a:pt x="38" y="0"/>
                </a:moveTo>
                <a:lnTo>
                  <a:pt x="30" y="1"/>
                </a:lnTo>
                <a:lnTo>
                  <a:pt x="24" y="3"/>
                </a:lnTo>
                <a:lnTo>
                  <a:pt x="17" y="6"/>
                </a:lnTo>
                <a:lnTo>
                  <a:pt x="11" y="12"/>
                </a:lnTo>
                <a:lnTo>
                  <a:pt x="6" y="19"/>
                </a:lnTo>
                <a:lnTo>
                  <a:pt x="3" y="26"/>
                </a:lnTo>
                <a:lnTo>
                  <a:pt x="1" y="34"/>
                </a:lnTo>
                <a:lnTo>
                  <a:pt x="0" y="43"/>
                </a:lnTo>
                <a:lnTo>
                  <a:pt x="1" y="52"/>
                </a:lnTo>
                <a:lnTo>
                  <a:pt x="3" y="60"/>
                </a:lnTo>
                <a:lnTo>
                  <a:pt x="6" y="67"/>
                </a:lnTo>
                <a:lnTo>
                  <a:pt x="11" y="73"/>
                </a:lnTo>
                <a:lnTo>
                  <a:pt x="17" y="79"/>
                </a:lnTo>
                <a:lnTo>
                  <a:pt x="24" y="82"/>
                </a:lnTo>
                <a:lnTo>
                  <a:pt x="30" y="85"/>
                </a:lnTo>
                <a:lnTo>
                  <a:pt x="38" y="86"/>
                </a:lnTo>
                <a:lnTo>
                  <a:pt x="46" y="85"/>
                </a:lnTo>
                <a:lnTo>
                  <a:pt x="54" y="82"/>
                </a:lnTo>
                <a:lnTo>
                  <a:pt x="61" y="79"/>
                </a:lnTo>
                <a:lnTo>
                  <a:pt x="67" y="73"/>
                </a:lnTo>
                <a:lnTo>
                  <a:pt x="71" y="67"/>
                </a:lnTo>
                <a:lnTo>
                  <a:pt x="75" y="60"/>
                </a:lnTo>
                <a:lnTo>
                  <a:pt x="77" y="52"/>
                </a:lnTo>
                <a:lnTo>
                  <a:pt x="78" y="43"/>
                </a:lnTo>
                <a:lnTo>
                  <a:pt x="77" y="34"/>
                </a:lnTo>
                <a:lnTo>
                  <a:pt x="75" y="26"/>
                </a:lnTo>
                <a:lnTo>
                  <a:pt x="71" y="19"/>
                </a:lnTo>
                <a:lnTo>
                  <a:pt x="67" y="12"/>
                </a:lnTo>
                <a:lnTo>
                  <a:pt x="61" y="6"/>
                </a:lnTo>
                <a:lnTo>
                  <a:pt x="54" y="3"/>
                </a:lnTo>
                <a:lnTo>
                  <a:pt x="46" y="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2" name="Freeform 481">
            <a:extLst>
              <a:ext uri="{FF2B5EF4-FFF2-40B4-BE49-F238E27FC236}">
                <a16:creationId xmlns:a16="http://schemas.microsoft.com/office/drawing/2014/main" id="{0669F0C2-5BD3-903D-29E4-3C23730BD9BC}"/>
              </a:ext>
            </a:extLst>
          </p:cNvPr>
          <p:cNvSpPr>
            <a:spLocks/>
          </p:cNvSpPr>
          <p:nvPr/>
        </p:nvSpPr>
        <p:spPr bwMode="auto">
          <a:xfrm>
            <a:off x="1719263" y="5514975"/>
            <a:ext cx="1454150" cy="50800"/>
          </a:xfrm>
          <a:custGeom>
            <a:avLst/>
            <a:gdLst>
              <a:gd name="T0" fmla="*/ 0 w 916"/>
              <a:gd name="T1" fmla="*/ 2147483647 h 32"/>
              <a:gd name="T2" fmla="*/ 2147483647 w 916"/>
              <a:gd name="T3" fmla="*/ 2147483647 h 32"/>
              <a:gd name="T4" fmla="*/ 2147483647 w 916"/>
              <a:gd name="T5" fmla="*/ 2147483647 h 32"/>
              <a:gd name="T6" fmla="*/ 2147483647 w 916"/>
              <a:gd name="T7" fmla="*/ 0 h 32"/>
              <a:gd name="T8" fmla="*/ 2147483647 w 916"/>
              <a:gd name="T9" fmla="*/ 0 h 32"/>
              <a:gd name="T10" fmla="*/ 2147483647 w 916"/>
              <a:gd name="T11" fmla="*/ 2147483647 h 32"/>
              <a:gd name="T12" fmla="*/ 0 w 916"/>
              <a:gd name="T13" fmla="*/ 2147483647 h 32"/>
              <a:gd name="T14" fmla="*/ 0 w 916"/>
              <a:gd name="T15" fmla="*/ 2147483647 h 32"/>
              <a:gd name="T16" fmla="*/ 2147483647 w 916"/>
              <a:gd name="T17" fmla="*/ 2147483647 h 32"/>
              <a:gd name="T18" fmla="*/ 0 w 916"/>
              <a:gd name="T19" fmla="*/ 214748364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6"/>
              <a:gd name="T31" fmla="*/ 0 h 32"/>
              <a:gd name="T32" fmla="*/ 916 w 91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6" h="32">
                <a:moveTo>
                  <a:pt x="0" y="16"/>
                </a:moveTo>
                <a:lnTo>
                  <a:pt x="16" y="32"/>
                </a:lnTo>
                <a:lnTo>
                  <a:pt x="916" y="32"/>
                </a:lnTo>
                <a:lnTo>
                  <a:pt x="916" y="0"/>
                </a:lnTo>
                <a:lnTo>
                  <a:pt x="16" y="0"/>
                </a:lnTo>
                <a:lnTo>
                  <a:pt x="32" y="16"/>
                </a:lnTo>
                <a:lnTo>
                  <a:pt x="0" y="16"/>
                </a:lnTo>
                <a:lnTo>
                  <a:pt x="0" y="32"/>
                </a:lnTo>
                <a:lnTo>
                  <a:pt x="16" y="32"/>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3" name="Freeform 482">
            <a:extLst>
              <a:ext uri="{FF2B5EF4-FFF2-40B4-BE49-F238E27FC236}">
                <a16:creationId xmlns:a16="http://schemas.microsoft.com/office/drawing/2014/main" id="{6A2642A0-E090-4008-B345-4364A9757314}"/>
              </a:ext>
            </a:extLst>
          </p:cNvPr>
          <p:cNvSpPr>
            <a:spLocks/>
          </p:cNvSpPr>
          <p:nvPr/>
        </p:nvSpPr>
        <p:spPr bwMode="auto">
          <a:xfrm>
            <a:off x="1719263" y="2076450"/>
            <a:ext cx="52387" cy="3463925"/>
          </a:xfrm>
          <a:custGeom>
            <a:avLst/>
            <a:gdLst>
              <a:gd name="T0" fmla="*/ 2147483647 w 33"/>
              <a:gd name="T1" fmla="*/ 0 h 2182"/>
              <a:gd name="T2" fmla="*/ 2147483647 w 33"/>
              <a:gd name="T3" fmla="*/ 0 h 2182"/>
              <a:gd name="T4" fmla="*/ 0 w 33"/>
              <a:gd name="T5" fmla="*/ 2147483647 h 2182"/>
              <a:gd name="T6" fmla="*/ 2147483647 w 33"/>
              <a:gd name="T7" fmla="*/ 2147483647 h 2182"/>
              <a:gd name="T8" fmla="*/ 2147483647 w 33"/>
              <a:gd name="T9" fmla="*/ 0 h 2182"/>
              <a:gd name="T10" fmla="*/ 2147483647 w 33"/>
              <a:gd name="T11" fmla="*/ 0 h 2182"/>
              <a:gd name="T12" fmla="*/ 2147483647 w 33"/>
              <a:gd name="T13" fmla="*/ 0 h 2182"/>
              <a:gd name="T14" fmla="*/ 0 60000 65536"/>
              <a:gd name="T15" fmla="*/ 0 60000 65536"/>
              <a:gd name="T16" fmla="*/ 0 60000 65536"/>
              <a:gd name="T17" fmla="*/ 0 60000 65536"/>
              <a:gd name="T18" fmla="*/ 0 60000 65536"/>
              <a:gd name="T19" fmla="*/ 0 60000 65536"/>
              <a:gd name="T20" fmla="*/ 0 60000 65536"/>
              <a:gd name="T21" fmla="*/ 0 w 33"/>
              <a:gd name="T22" fmla="*/ 0 h 2182"/>
              <a:gd name="T23" fmla="*/ 33 w 33"/>
              <a:gd name="T24" fmla="*/ 2182 h 2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182">
                <a:moveTo>
                  <a:pt x="2" y="0"/>
                </a:moveTo>
                <a:lnTo>
                  <a:pt x="2" y="0"/>
                </a:lnTo>
                <a:lnTo>
                  <a:pt x="0" y="2182"/>
                </a:lnTo>
                <a:lnTo>
                  <a:pt x="32" y="2182"/>
                </a:lnTo>
                <a:lnTo>
                  <a:pt x="3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4" name="Freeform 483">
            <a:extLst>
              <a:ext uri="{FF2B5EF4-FFF2-40B4-BE49-F238E27FC236}">
                <a16:creationId xmlns:a16="http://schemas.microsoft.com/office/drawing/2014/main" id="{7E401303-5E53-4092-0957-96D012474A17}"/>
              </a:ext>
            </a:extLst>
          </p:cNvPr>
          <p:cNvSpPr>
            <a:spLocks/>
          </p:cNvSpPr>
          <p:nvPr/>
        </p:nvSpPr>
        <p:spPr bwMode="auto">
          <a:xfrm>
            <a:off x="1722438" y="596900"/>
            <a:ext cx="49212" cy="1479550"/>
          </a:xfrm>
          <a:custGeom>
            <a:avLst/>
            <a:gdLst>
              <a:gd name="T0" fmla="*/ 2147483647 w 31"/>
              <a:gd name="T1" fmla="*/ 0 h 932"/>
              <a:gd name="T2" fmla="*/ 0 w 31"/>
              <a:gd name="T3" fmla="*/ 2147483647 h 932"/>
              <a:gd name="T4" fmla="*/ 0 w 31"/>
              <a:gd name="T5" fmla="*/ 2147483647 h 932"/>
              <a:gd name="T6" fmla="*/ 2147483647 w 31"/>
              <a:gd name="T7" fmla="*/ 2147483647 h 932"/>
              <a:gd name="T8" fmla="*/ 2147483647 w 31"/>
              <a:gd name="T9" fmla="*/ 2147483647 h 932"/>
              <a:gd name="T10" fmla="*/ 2147483647 w 31"/>
              <a:gd name="T11" fmla="*/ 2147483647 h 932"/>
              <a:gd name="T12" fmla="*/ 2147483647 w 31"/>
              <a:gd name="T13" fmla="*/ 0 h 932"/>
              <a:gd name="T14" fmla="*/ 0 w 31"/>
              <a:gd name="T15" fmla="*/ 0 h 932"/>
              <a:gd name="T16" fmla="*/ 0 w 31"/>
              <a:gd name="T17" fmla="*/ 2147483647 h 932"/>
              <a:gd name="T18" fmla="*/ 2147483647 w 31"/>
              <a:gd name="T19" fmla="*/ 0 h 9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932"/>
              <a:gd name="T32" fmla="*/ 31 w 31"/>
              <a:gd name="T33" fmla="*/ 932 h 9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932">
                <a:moveTo>
                  <a:pt x="15" y="0"/>
                </a:moveTo>
                <a:lnTo>
                  <a:pt x="0" y="16"/>
                </a:lnTo>
                <a:lnTo>
                  <a:pt x="0" y="932"/>
                </a:lnTo>
                <a:lnTo>
                  <a:pt x="31" y="932"/>
                </a:lnTo>
                <a:lnTo>
                  <a:pt x="31" y="16"/>
                </a:lnTo>
                <a:lnTo>
                  <a:pt x="15" y="32"/>
                </a:lnTo>
                <a:lnTo>
                  <a:pt x="15" y="0"/>
                </a:lnTo>
                <a:lnTo>
                  <a:pt x="0" y="0"/>
                </a:lnTo>
                <a:lnTo>
                  <a:pt x="0" y="16"/>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5" name="Freeform 484">
            <a:extLst>
              <a:ext uri="{FF2B5EF4-FFF2-40B4-BE49-F238E27FC236}">
                <a16:creationId xmlns:a16="http://schemas.microsoft.com/office/drawing/2014/main" id="{8C96CD90-ACCE-ECBA-DDB0-9E50587F140C}"/>
              </a:ext>
            </a:extLst>
          </p:cNvPr>
          <p:cNvSpPr>
            <a:spLocks/>
          </p:cNvSpPr>
          <p:nvPr/>
        </p:nvSpPr>
        <p:spPr bwMode="auto">
          <a:xfrm>
            <a:off x="1746250" y="596900"/>
            <a:ext cx="4673600" cy="50800"/>
          </a:xfrm>
          <a:custGeom>
            <a:avLst/>
            <a:gdLst>
              <a:gd name="T0" fmla="*/ 2147483647 w 2944"/>
              <a:gd name="T1" fmla="*/ 0 h 32"/>
              <a:gd name="T2" fmla="*/ 2147483647 w 2944"/>
              <a:gd name="T3" fmla="*/ 0 h 32"/>
              <a:gd name="T4" fmla="*/ 0 w 2944"/>
              <a:gd name="T5" fmla="*/ 0 h 32"/>
              <a:gd name="T6" fmla="*/ 0 w 2944"/>
              <a:gd name="T7" fmla="*/ 2147483647 h 32"/>
              <a:gd name="T8" fmla="*/ 2147483647 w 2944"/>
              <a:gd name="T9" fmla="*/ 2147483647 h 32"/>
              <a:gd name="T10" fmla="*/ 2147483647 w 2944"/>
              <a:gd name="T11" fmla="*/ 2147483647 h 32"/>
              <a:gd name="T12" fmla="*/ 2147483647 w 2944"/>
              <a:gd name="T13" fmla="*/ 0 h 32"/>
              <a:gd name="T14" fmla="*/ 0 60000 65536"/>
              <a:gd name="T15" fmla="*/ 0 60000 65536"/>
              <a:gd name="T16" fmla="*/ 0 60000 65536"/>
              <a:gd name="T17" fmla="*/ 0 60000 65536"/>
              <a:gd name="T18" fmla="*/ 0 60000 65536"/>
              <a:gd name="T19" fmla="*/ 0 60000 65536"/>
              <a:gd name="T20" fmla="*/ 0 60000 65536"/>
              <a:gd name="T21" fmla="*/ 0 w 2944"/>
              <a:gd name="T22" fmla="*/ 0 h 32"/>
              <a:gd name="T23" fmla="*/ 2944 w 294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44" h="32">
                <a:moveTo>
                  <a:pt x="2944" y="0"/>
                </a:moveTo>
                <a:lnTo>
                  <a:pt x="2944" y="0"/>
                </a:lnTo>
                <a:lnTo>
                  <a:pt x="0" y="0"/>
                </a:lnTo>
                <a:lnTo>
                  <a:pt x="0" y="32"/>
                </a:lnTo>
                <a:lnTo>
                  <a:pt x="2944" y="32"/>
                </a:lnTo>
                <a:lnTo>
                  <a:pt x="29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6" name="Freeform 485">
            <a:extLst>
              <a:ext uri="{FF2B5EF4-FFF2-40B4-BE49-F238E27FC236}">
                <a16:creationId xmlns:a16="http://schemas.microsoft.com/office/drawing/2014/main" id="{1B51DCF7-E02A-37C9-D2A9-975D01E351F7}"/>
              </a:ext>
            </a:extLst>
          </p:cNvPr>
          <p:cNvSpPr>
            <a:spLocks/>
          </p:cNvSpPr>
          <p:nvPr/>
        </p:nvSpPr>
        <p:spPr bwMode="auto">
          <a:xfrm>
            <a:off x="6419850" y="596900"/>
            <a:ext cx="1284288" cy="50800"/>
          </a:xfrm>
          <a:custGeom>
            <a:avLst/>
            <a:gdLst>
              <a:gd name="T0" fmla="*/ 2147483647 w 809"/>
              <a:gd name="T1" fmla="*/ 2147483647 h 32"/>
              <a:gd name="T2" fmla="*/ 2147483647 w 809"/>
              <a:gd name="T3" fmla="*/ 0 h 32"/>
              <a:gd name="T4" fmla="*/ 0 w 809"/>
              <a:gd name="T5" fmla="*/ 0 h 32"/>
              <a:gd name="T6" fmla="*/ 0 w 809"/>
              <a:gd name="T7" fmla="*/ 2147483647 h 32"/>
              <a:gd name="T8" fmla="*/ 2147483647 w 809"/>
              <a:gd name="T9" fmla="*/ 2147483647 h 32"/>
              <a:gd name="T10" fmla="*/ 2147483647 w 809"/>
              <a:gd name="T11" fmla="*/ 2147483647 h 32"/>
              <a:gd name="T12" fmla="*/ 2147483647 w 809"/>
              <a:gd name="T13" fmla="*/ 2147483647 h 32"/>
              <a:gd name="T14" fmla="*/ 2147483647 w 809"/>
              <a:gd name="T15" fmla="*/ 0 h 32"/>
              <a:gd name="T16" fmla="*/ 2147483647 w 809"/>
              <a:gd name="T17" fmla="*/ 0 h 32"/>
              <a:gd name="T18" fmla="*/ 2147483647 w 809"/>
              <a:gd name="T19" fmla="*/ 214748364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9"/>
              <a:gd name="T31" fmla="*/ 0 h 32"/>
              <a:gd name="T32" fmla="*/ 809 w 809"/>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9" h="32">
                <a:moveTo>
                  <a:pt x="809" y="16"/>
                </a:moveTo>
                <a:lnTo>
                  <a:pt x="794" y="0"/>
                </a:lnTo>
                <a:lnTo>
                  <a:pt x="0" y="0"/>
                </a:lnTo>
                <a:lnTo>
                  <a:pt x="0" y="32"/>
                </a:lnTo>
                <a:lnTo>
                  <a:pt x="794" y="32"/>
                </a:lnTo>
                <a:lnTo>
                  <a:pt x="778" y="16"/>
                </a:lnTo>
                <a:lnTo>
                  <a:pt x="809" y="16"/>
                </a:lnTo>
                <a:lnTo>
                  <a:pt x="809" y="0"/>
                </a:lnTo>
                <a:lnTo>
                  <a:pt x="794" y="0"/>
                </a:lnTo>
                <a:lnTo>
                  <a:pt x="809"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7" name="Freeform 486">
            <a:extLst>
              <a:ext uri="{FF2B5EF4-FFF2-40B4-BE49-F238E27FC236}">
                <a16:creationId xmlns:a16="http://schemas.microsoft.com/office/drawing/2014/main" id="{D82E1E27-47DF-C07F-72A9-F96BB6B6FF7D}"/>
              </a:ext>
            </a:extLst>
          </p:cNvPr>
          <p:cNvSpPr>
            <a:spLocks/>
          </p:cNvSpPr>
          <p:nvPr/>
        </p:nvSpPr>
        <p:spPr bwMode="auto">
          <a:xfrm>
            <a:off x="7654925" y="622300"/>
            <a:ext cx="49213" cy="3463925"/>
          </a:xfrm>
          <a:custGeom>
            <a:avLst/>
            <a:gdLst>
              <a:gd name="T0" fmla="*/ 2147483647 w 31"/>
              <a:gd name="T1" fmla="*/ 2147483647 h 2182"/>
              <a:gd name="T2" fmla="*/ 2147483647 w 31"/>
              <a:gd name="T3" fmla="*/ 2147483647 h 2182"/>
              <a:gd name="T4" fmla="*/ 2147483647 w 31"/>
              <a:gd name="T5" fmla="*/ 0 h 2182"/>
              <a:gd name="T6" fmla="*/ 0 w 31"/>
              <a:gd name="T7" fmla="*/ 0 h 2182"/>
              <a:gd name="T8" fmla="*/ 0 w 31"/>
              <a:gd name="T9" fmla="*/ 2147483647 h 2182"/>
              <a:gd name="T10" fmla="*/ 0 w 31"/>
              <a:gd name="T11" fmla="*/ 2147483647 h 2182"/>
              <a:gd name="T12" fmla="*/ 2147483647 w 31"/>
              <a:gd name="T13" fmla="*/ 2147483647 h 2182"/>
              <a:gd name="T14" fmla="*/ 0 60000 65536"/>
              <a:gd name="T15" fmla="*/ 0 60000 65536"/>
              <a:gd name="T16" fmla="*/ 0 60000 65536"/>
              <a:gd name="T17" fmla="*/ 0 60000 65536"/>
              <a:gd name="T18" fmla="*/ 0 60000 65536"/>
              <a:gd name="T19" fmla="*/ 0 60000 65536"/>
              <a:gd name="T20" fmla="*/ 0 60000 65536"/>
              <a:gd name="T21" fmla="*/ 0 w 31"/>
              <a:gd name="T22" fmla="*/ 0 h 2182"/>
              <a:gd name="T23" fmla="*/ 31 w 31"/>
              <a:gd name="T24" fmla="*/ 2182 h 2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82">
                <a:moveTo>
                  <a:pt x="31" y="2182"/>
                </a:moveTo>
                <a:lnTo>
                  <a:pt x="31" y="2182"/>
                </a:lnTo>
                <a:lnTo>
                  <a:pt x="31" y="0"/>
                </a:lnTo>
                <a:lnTo>
                  <a:pt x="0" y="0"/>
                </a:lnTo>
                <a:lnTo>
                  <a:pt x="0" y="2182"/>
                </a:lnTo>
                <a:lnTo>
                  <a:pt x="31" y="2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8" name="Freeform 487">
            <a:extLst>
              <a:ext uri="{FF2B5EF4-FFF2-40B4-BE49-F238E27FC236}">
                <a16:creationId xmlns:a16="http://schemas.microsoft.com/office/drawing/2014/main" id="{A300682D-2B19-0521-D544-ED566D62CAE9}"/>
              </a:ext>
            </a:extLst>
          </p:cNvPr>
          <p:cNvSpPr>
            <a:spLocks/>
          </p:cNvSpPr>
          <p:nvPr/>
        </p:nvSpPr>
        <p:spPr bwMode="auto">
          <a:xfrm>
            <a:off x="7654925" y="4086225"/>
            <a:ext cx="49213" cy="1479550"/>
          </a:xfrm>
          <a:custGeom>
            <a:avLst/>
            <a:gdLst>
              <a:gd name="T0" fmla="*/ 2147483647 w 31"/>
              <a:gd name="T1" fmla="*/ 2147483647 h 932"/>
              <a:gd name="T2" fmla="*/ 2147483647 w 31"/>
              <a:gd name="T3" fmla="*/ 2147483647 h 932"/>
              <a:gd name="T4" fmla="*/ 2147483647 w 31"/>
              <a:gd name="T5" fmla="*/ 0 h 932"/>
              <a:gd name="T6" fmla="*/ 0 w 31"/>
              <a:gd name="T7" fmla="*/ 0 h 932"/>
              <a:gd name="T8" fmla="*/ 0 w 31"/>
              <a:gd name="T9" fmla="*/ 2147483647 h 932"/>
              <a:gd name="T10" fmla="*/ 2147483647 w 31"/>
              <a:gd name="T11" fmla="*/ 2147483647 h 932"/>
              <a:gd name="T12" fmla="*/ 2147483647 w 31"/>
              <a:gd name="T13" fmla="*/ 2147483647 h 932"/>
              <a:gd name="T14" fmla="*/ 2147483647 w 31"/>
              <a:gd name="T15" fmla="*/ 2147483647 h 932"/>
              <a:gd name="T16" fmla="*/ 2147483647 w 31"/>
              <a:gd name="T17" fmla="*/ 2147483647 h 932"/>
              <a:gd name="T18" fmla="*/ 2147483647 w 31"/>
              <a:gd name="T19" fmla="*/ 2147483647 h 9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932"/>
              <a:gd name="T32" fmla="*/ 31 w 31"/>
              <a:gd name="T33" fmla="*/ 932 h 9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932">
                <a:moveTo>
                  <a:pt x="16" y="932"/>
                </a:moveTo>
                <a:lnTo>
                  <a:pt x="31" y="916"/>
                </a:lnTo>
                <a:lnTo>
                  <a:pt x="31" y="0"/>
                </a:lnTo>
                <a:lnTo>
                  <a:pt x="0" y="0"/>
                </a:lnTo>
                <a:lnTo>
                  <a:pt x="0" y="916"/>
                </a:lnTo>
                <a:lnTo>
                  <a:pt x="16" y="900"/>
                </a:lnTo>
                <a:lnTo>
                  <a:pt x="16" y="932"/>
                </a:lnTo>
                <a:lnTo>
                  <a:pt x="31" y="932"/>
                </a:lnTo>
                <a:lnTo>
                  <a:pt x="31" y="916"/>
                </a:lnTo>
                <a:lnTo>
                  <a:pt x="16" y="9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9" name="Freeform 488">
            <a:extLst>
              <a:ext uri="{FF2B5EF4-FFF2-40B4-BE49-F238E27FC236}">
                <a16:creationId xmlns:a16="http://schemas.microsoft.com/office/drawing/2014/main" id="{8DDC5A69-7DEC-1B11-CB26-47F7994F9D5F}"/>
              </a:ext>
            </a:extLst>
          </p:cNvPr>
          <p:cNvSpPr>
            <a:spLocks/>
          </p:cNvSpPr>
          <p:nvPr/>
        </p:nvSpPr>
        <p:spPr bwMode="auto">
          <a:xfrm>
            <a:off x="6310313" y="5514975"/>
            <a:ext cx="1370012" cy="50800"/>
          </a:xfrm>
          <a:custGeom>
            <a:avLst/>
            <a:gdLst>
              <a:gd name="T0" fmla="*/ 0 w 863"/>
              <a:gd name="T1" fmla="*/ 2147483647 h 32"/>
              <a:gd name="T2" fmla="*/ 0 w 863"/>
              <a:gd name="T3" fmla="*/ 2147483647 h 32"/>
              <a:gd name="T4" fmla="*/ 2147483647 w 863"/>
              <a:gd name="T5" fmla="*/ 2147483647 h 32"/>
              <a:gd name="T6" fmla="*/ 2147483647 w 863"/>
              <a:gd name="T7" fmla="*/ 0 h 32"/>
              <a:gd name="T8" fmla="*/ 0 w 863"/>
              <a:gd name="T9" fmla="*/ 0 h 32"/>
              <a:gd name="T10" fmla="*/ 0 w 863"/>
              <a:gd name="T11" fmla="*/ 2147483647 h 32"/>
              <a:gd name="T12" fmla="*/ 0 60000 65536"/>
              <a:gd name="T13" fmla="*/ 0 60000 65536"/>
              <a:gd name="T14" fmla="*/ 0 60000 65536"/>
              <a:gd name="T15" fmla="*/ 0 60000 65536"/>
              <a:gd name="T16" fmla="*/ 0 60000 65536"/>
              <a:gd name="T17" fmla="*/ 0 60000 65536"/>
              <a:gd name="T18" fmla="*/ 0 w 863"/>
              <a:gd name="T19" fmla="*/ 0 h 32"/>
              <a:gd name="T20" fmla="*/ 863 w 86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863" h="32">
                <a:moveTo>
                  <a:pt x="0" y="16"/>
                </a:moveTo>
                <a:lnTo>
                  <a:pt x="0" y="32"/>
                </a:lnTo>
                <a:lnTo>
                  <a:pt x="863" y="32"/>
                </a:lnTo>
                <a:lnTo>
                  <a:pt x="863" y="0"/>
                </a:lnTo>
                <a:lnTo>
                  <a:pt x="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0" name="Freeform 489">
            <a:extLst>
              <a:ext uri="{FF2B5EF4-FFF2-40B4-BE49-F238E27FC236}">
                <a16:creationId xmlns:a16="http://schemas.microsoft.com/office/drawing/2014/main" id="{E5DBE098-84D2-494F-5BE2-63B24A2DB980}"/>
              </a:ext>
            </a:extLst>
          </p:cNvPr>
          <p:cNvSpPr>
            <a:spLocks/>
          </p:cNvSpPr>
          <p:nvPr/>
        </p:nvSpPr>
        <p:spPr bwMode="auto">
          <a:xfrm>
            <a:off x="5218113" y="3103563"/>
            <a:ext cx="123825" cy="138112"/>
          </a:xfrm>
          <a:custGeom>
            <a:avLst/>
            <a:gdLst>
              <a:gd name="T0" fmla="*/ 2147483647 w 78"/>
              <a:gd name="T1" fmla="*/ 0 h 87"/>
              <a:gd name="T2" fmla="*/ 2147483647 w 78"/>
              <a:gd name="T3" fmla="*/ 2147483647 h 87"/>
              <a:gd name="T4" fmla="*/ 2147483647 w 78"/>
              <a:gd name="T5" fmla="*/ 2147483647 h 87"/>
              <a:gd name="T6" fmla="*/ 2147483647 w 78"/>
              <a:gd name="T7" fmla="*/ 2147483647 h 87"/>
              <a:gd name="T8" fmla="*/ 2147483647 w 78"/>
              <a:gd name="T9" fmla="*/ 2147483647 h 87"/>
              <a:gd name="T10" fmla="*/ 2147483647 w 78"/>
              <a:gd name="T11" fmla="*/ 2147483647 h 87"/>
              <a:gd name="T12" fmla="*/ 2147483647 w 78"/>
              <a:gd name="T13" fmla="*/ 2147483647 h 87"/>
              <a:gd name="T14" fmla="*/ 2147483647 w 78"/>
              <a:gd name="T15" fmla="*/ 2147483647 h 87"/>
              <a:gd name="T16" fmla="*/ 0 w 78"/>
              <a:gd name="T17" fmla="*/ 2147483647 h 87"/>
              <a:gd name="T18" fmla="*/ 2147483647 w 78"/>
              <a:gd name="T19" fmla="*/ 2147483647 h 87"/>
              <a:gd name="T20" fmla="*/ 2147483647 w 78"/>
              <a:gd name="T21" fmla="*/ 2147483647 h 87"/>
              <a:gd name="T22" fmla="*/ 2147483647 w 78"/>
              <a:gd name="T23" fmla="*/ 2147483647 h 87"/>
              <a:gd name="T24" fmla="*/ 2147483647 w 78"/>
              <a:gd name="T25" fmla="*/ 2147483647 h 87"/>
              <a:gd name="T26" fmla="*/ 2147483647 w 78"/>
              <a:gd name="T27" fmla="*/ 2147483647 h 87"/>
              <a:gd name="T28" fmla="*/ 2147483647 w 78"/>
              <a:gd name="T29" fmla="*/ 2147483647 h 87"/>
              <a:gd name="T30" fmla="*/ 2147483647 w 78"/>
              <a:gd name="T31" fmla="*/ 2147483647 h 87"/>
              <a:gd name="T32" fmla="*/ 2147483647 w 78"/>
              <a:gd name="T33" fmla="*/ 2147483647 h 87"/>
              <a:gd name="T34" fmla="*/ 2147483647 w 78"/>
              <a:gd name="T35" fmla="*/ 2147483647 h 87"/>
              <a:gd name="T36" fmla="*/ 2147483647 w 78"/>
              <a:gd name="T37" fmla="*/ 2147483647 h 87"/>
              <a:gd name="T38" fmla="*/ 2147483647 w 78"/>
              <a:gd name="T39" fmla="*/ 2147483647 h 87"/>
              <a:gd name="T40" fmla="*/ 2147483647 w 78"/>
              <a:gd name="T41" fmla="*/ 2147483647 h 87"/>
              <a:gd name="T42" fmla="*/ 2147483647 w 78"/>
              <a:gd name="T43" fmla="*/ 2147483647 h 87"/>
              <a:gd name="T44" fmla="*/ 2147483647 w 78"/>
              <a:gd name="T45" fmla="*/ 2147483647 h 87"/>
              <a:gd name="T46" fmla="*/ 2147483647 w 78"/>
              <a:gd name="T47" fmla="*/ 2147483647 h 87"/>
              <a:gd name="T48" fmla="*/ 2147483647 w 78"/>
              <a:gd name="T49" fmla="*/ 2147483647 h 87"/>
              <a:gd name="T50" fmla="*/ 2147483647 w 78"/>
              <a:gd name="T51" fmla="*/ 2147483647 h 87"/>
              <a:gd name="T52" fmla="*/ 2147483647 w 78"/>
              <a:gd name="T53" fmla="*/ 2147483647 h 87"/>
              <a:gd name="T54" fmla="*/ 2147483647 w 78"/>
              <a:gd name="T55" fmla="*/ 2147483647 h 87"/>
              <a:gd name="T56" fmla="*/ 2147483647 w 78"/>
              <a:gd name="T57" fmla="*/ 2147483647 h 87"/>
              <a:gd name="T58" fmla="*/ 2147483647 w 78"/>
              <a:gd name="T59" fmla="*/ 2147483647 h 87"/>
              <a:gd name="T60" fmla="*/ 2147483647 w 78"/>
              <a:gd name="T61" fmla="*/ 2147483647 h 87"/>
              <a:gd name="T62" fmla="*/ 2147483647 w 78"/>
              <a:gd name="T63" fmla="*/ 2147483647 h 87"/>
              <a:gd name="T64" fmla="*/ 2147483647 w 78"/>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87"/>
              <a:gd name="T101" fmla="*/ 78 w 78"/>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87">
                <a:moveTo>
                  <a:pt x="39" y="0"/>
                </a:moveTo>
                <a:lnTo>
                  <a:pt x="31" y="1"/>
                </a:lnTo>
                <a:lnTo>
                  <a:pt x="24" y="4"/>
                </a:lnTo>
                <a:lnTo>
                  <a:pt x="17" y="7"/>
                </a:lnTo>
                <a:lnTo>
                  <a:pt x="11" y="13"/>
                </a:lnTo>
                <a:lnTo>
                  <a:pt x="7" y="20"/>
                </a:lnTo>
                <a:lnTo>
                  <a:pt x="3" y="26"/>
                </a:lnTo>
                <a:lnTo>
                  <a:pt x="1" y="34"/>
                </a:lnTo>
                <a:lnTo>
                  <a:pt x="0" y="43"/>
                </a:lnTo>
                <a:lnTo>
                  <a:pt x="1" y="53"/>
                </a:lnTo>
                <a:lnTo>
                  <a:pt x="3" y="61"/>
                </a:lnTo>
                <a:lnTo>
                  <a:pt x="7" y="67"/>
                </a:lnTo>
                <a:lnTo>
                  <a:pt x="11" y="74"/>
                </a:lnTo>
                <a:lnTo>
                  <a:pt x="17" y="80"/>
                </a:lnTo>
                <a:lnTo>
                  <a:pt x="24" y="83"/>
                </a:lnTo>
                <a:lnTo>
                  <a:pt x="31" y="86"/>
                </a:lnTo>
                <a:lnTo>
                  <a:pt x="39" y="87"/>
                </a:lnTo>
                <a:lnTo>
                  <a:pt x="47" y="86"/>
                </a:lnTo>
                <a:lnTo>
                  <a:pt x="55" y="83"/>
                </a:lnTo>
                <a:lnTo>
                  <a:pt x="61" y="80"/>
                </a:lnTo>
                <a:lnTo>
                  <a:pt x="67" y="74"/>
                </a:lnTo>
                <a:lnTo>
                  <a:pt x="72" y="67"/>
                </a:lnTo>
                <a:lnTo>
                  <a:pt x="75" y="61"/>
                </a:lnTo>
                <a:lnTo>
                  <a:pt x="77" y="53"/>
                </a:lnTo>
                <a:lnTo>
                  <a:pt x="78" y="43"/>
                </a:lnTo>
                <a:lnTo>
                  <a:pt x="77" y="34"/>
                </a:lnTo>
                <a:lnTo>
                  <a:pt x="75" y="26"/>
                </a:lnTo>
                <a:lnTo>
                  <a:pt x="72" y="20"/>
                </a:lnTo>
                <a:lnTo>
                  <a:pt x="67" y="13"/>
                </a:lnTo>
                <a:lnTo>
                  <a:pt x="61" y="7"/>
                </a:lnTo>
                <a:lnTo>
                  <a:pt x="55" y="4"/>
                </a:lnTo>
                <a:lnTo>
                  <a:pt x="47" y="1"/>
                </a:lnTo>
                <a:lnTo>
                  <a:pt x="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1" name="Rectangle 8" descr="Blue tissue paper">
            <a:extLst>
              <a:ext uri="{FF2B5EF4-FFF2-40B4-BE49-F238E27FC236}">
                <a16:creationId xmlns:a16="http://schemas.microsoft.com/office/drawing/2014/main" id="{E951BAA7-C53B-9106-87CE-041185BF77F0}"/>
              </a:ext>
            </a:extLst>
          </p:cNvPr>
          <p:cNvSpPr>
            <a:spLocks noChangeArrowheads="1"/>
          </p:cNvSpPr>
          <p:nvPr/>
        </p:nvSpPr>
        <p:spPr bwMode="auto">
          <a:xfrm>
            <a:off x="1600200" y="228600"/>
            <a:ext cx="6096000" cy="3810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372" name="Rectangle 9" descr="Blue tissue paper">
            <a:extLst>
              <a:ext uri="{FF2B5EF4-FFF2-40B4-BE49-F238E27FC236}">
                <a16:creationId xmlns:a16="http://schemas.microsoft.com/office/drawing/2014/main" id="{A66219EB-C500-50FC-885B-97BC013CD97A}"/>
              </a:ext>
            </a:extLst>
          </p:cNvPr>
          <p:cNvSpPr>
            <a:spLocks noChangeArrowheads="1"/>
          </p:cNvSpPr>
          <p:nvPr/>
        </p:nvSpPr>
        <p:spPr bwMode="auto">
          <a:xfrm>
            <a:off x="6400800" y="5562600"/>
            <a:ext cx="1295400" cy="3810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373" name="Text Box 490">
            <a:extLst>
              <a:ext uri="{FF2B5EF4-FFF2-40B4-BE49-F238E27FC236}">
                <a16:creationId xmlns:a16="http://schemas.microsoft.com/office/drawing/2014/main" id="{A78DE48C-4088-6B5A-CC21-D8B57BCAB530}"/>
              </a:ext>
            </a:extLst>
          </p:cNvPr>
          <p:cNvSpPr txBox="1">
            <a:spLocks noChangeArrowheads="1"/>
          </p:cNvSpPr>
          <p:nvPr/>
        </p:nvSpPr>
        <p:spPr bwMode="auto">
          <a:xfrm>
            <a:off x="5943600" y="3886200"/>
            <a:ext cx="1905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STOKE-ON-</a:t>
            </a:r>
          </a:p>
          <a:p>
            <a:pPr algn="ctr" eaLnBrk="1" hangingPunct="1">
              <a:spcBef>
                <a:spcPct val="50000"/>
              </a:spcBef>
            </a:pPr>
            <a:r>
              <a:rPr lang="en-GB" altLang="en-US" sz="1200" b="1"/>
              <a:t>TRENT</a:t>
            </a:r>
          </a:p>
        </p:txBody>
      </p:sp>
      <p:sp>
        <p:nvSpPr>
          <p:cNvPr id="5374" name="Text Box 491">
            <a:extLst>
              <a:ext uri="{FF2B5EF4-FFF2-40B4-BE49-F238E27FC236}">
                <a16:creationId xmlns:a16="http://schemas.microsoft.com/office/drawing/2014/main" id="{9DA16CAD-2C24-BC48-7D1E-0AAB7922D7C2}"/>
              </a:ext>
            </a:extLst>
          </p:cNvPr>
          <p:cNvSpPr txBox="1">
            <a:spLocks noChangeArrowheads="1"/>
          </p:cNvSpPr>
          <p:nvPr/>
        </p:nvSpPr>
        <p:spPr bwMode="auto">
          <a:xfrm>
            <a:off x="5715000" y="3429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CREWE</a:t>
            </a:r>
          </a:p>
        </p:txBody>
      </p:sp>
      <p:sp>
        <p:nvSpPr>
          <p:cNvPr id="5375" name="Text Box 492">
            <a:extLst>
              <a:ext uri="{FF2B5EF4-FFF2-40B4-BE49-F238E27FC236}">
                <a16:creationId xmlns:a16="http://schemas.microsoft.com/office/drawing/2014/main" id="{609B3407-6D07-2B2F-C953-4B3626000DED}"/>
              </a:ext>
            </a:extLst>
          </p:cNvPr>
          <p:cNvSpPr txBox="1">
            <a:spLocks noChangeArrowheads="1"/>
          </p:cNvSpPr>
          <p:nvPr/>
        </p:nvSpPr>
        <p:spPr bwMode="auto">
          <a:xfrm>
            <a:off x="5029200" y="43434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BANGOR</a:t>
            </a:r>
          </a:p>
        </p:txBody>
      </p:sp>
      <p:sp>
        <p:nvSpPr>
          <p:cNvPr id="5376" name="Text Box 493">
            <a:extLst>
              <a:ext uri="{FF2B5EF4-FFF2-40B4-BE49-F238E27FC236}">
                <a16:creationId xmlns:a16="http://schemas.microsoft.com/office/drawing/2014/main" id="{0DDD0CBC-2293-FE0C-06C4-1453B521DF5A}"/>
              </a:ext>
            </a:extLst>
          </p:cNvPr>
          <p:cNvSpPr txBox="1">
            <a:spLocks noChangeArrowheads="1"/>
          </p:cNvSpPr>
          <p:nvPr/>
        </p:nvSpPr>
        <p:spPr bwMode="auto">
          <a:xfrm>
            <a:off x="4800600" y="3048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CHESTER</a:t>
            </a:r>
          </a:p>
        </p:txBody>
      </p:sp>
      <p:sp>
        <p:nvSpPr>
          <p:cNvPr id="5377" name="Text Box 494">
            <a:extLst>
              <a:ext uri="{FF2B5EF4-FFF2-40B4-BE49-F238E27FC236}">
                <a16:creationId xmlns:a16="http://schemas.microsoft.com/office/drawing/2014/main" id="{DAD86EF0-60F5-4EE5-A5AD-64813B1B659D}"/>
              </a:ext>
            </a:extLst>
          </p:cNvPr>
          <p:cNvSpPr txBox="1">
            <a:spLocks noChangeArrowheads="1"/>
          </p:cNvSpPr>
          <p:nvPr/>
        </p:nvSpPr>
        <p:spPr bwMode="auto">
          <a:xfrm>
            <a:off x="1524000" y="2819400"/>
            <a:ext cx="190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400" b="1">
                <a:solidFill>
                  <a:srgbClr val="FF0000"/>
                </a:solidFill>
              </a:rPr>
              <a:t>CONWAY</a:t>
            </a:r>
          </a:p>
          <a:p>
            <a:pPr algn="ctr" eaLnBrk="1" hangingPunct="1">
              <a:spcBef>
                <a:spcPct val="50000"/>
              </a:spcBef>
            </a:pPr>
            <a:r>
              <a:rPr lang="en-GB" altLang="en-US" sz="1400" b="1">
                <a:solidFill>
                  <a:srgbClr val="FF0000"/>
                </a:solidFill>
              </a:rPr>
              <a:t>CENTRE</a:t>
            </a:r>
          </a:p>
        </p:txBody>
      </p:sp>
      <p:sp>
        <p:nvSpPr>
          <p:cNvPr id="5378" name="Text Box 495">
            <a:extLst>
              <a:ext uri="{FF2B5EF4-FFF2-40B4-BE49-F238E27FC236}">
                <a16:creationId xmlns:a16="http://schemas.microsoft.com/office/drawing/2014/main" id="{BFEC4A85-E28B-6C68-BA66-8196006BEFF8}"/>
              </a:ext>
            </a:extLst>
          </p:cNvPr>
          <p:cNvSpPr txBox="1">
            <a:spLocks noChangeArrowheads="1"/>
          </p:cNvSpPr>
          <p:nvPr/>
        </p:nvSpPr>
        <p:spPr bwMode="auto">
          <a:xfrm>
            <a:off x="1447800" y="259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400" b="1"/>
              <a:t>ANGLESEY</a:t>
            </a:r>
          </a:p>
        </p:txBody>
      </p:sp>
      <p:sp>
        <p:nvSpPr>
          <p:cNvPr id="5379" name="Text Box 496">
            <a:extLst>
              <a:ext uri="{FF2B5EF4-FFF2-40B4-BE49-F238E27FC236}">
                <a16:creationId xmlns:a16="http://schemas.microsoft.com/office/drawing/2014/main" id="{4B91B444-CA71-37C7-7C6E-0344B3529915}"/>
              </a:ext>
            </a:extLst>
          </p:cNvPr>
          <p:cNvSpPr txBox="1">
            <a:spLocks noChangeArrowheads="1"/>
          </p:cNvSpPr>
          <p:nvPr/>
        </p:nvSpPr>
        <p:spPr bwMode="auto">
          <a:xfrm>
            <a:off x="1447800" y="36576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CAERNARFON</a:t>
            </a:r>
          </a:p>
        </p:txBody>
      </p:sp>
      <p:sp>
        <p:nvSpPr>
          <p:cNvPr id="5380" name="Text Box 497">
            <a:extLst>
              <a:ext uri="{FF2B5EF4-FFF2-40B4-BE49-F238E27FC236}">
                <a16:creationId xmlns:a16="http://schemas.microsoft.com/office/drawing/2014/main" id="{C0E093A1-FEE5-6700-9711-587F484A11DC}"/>
              </a:ext>
            </a:extLst>
          </p:cNvPr>
          <p:cNvSpPr txBox="1">
            <a:spLocks noChangeArrowheads="1"/>
          </p:cNvSpPr>
          <p:nvPr/>
        </p:nvSpPr>
        <p:spPr bwMode="auto">
          <a:xfrm>
            <a:off x="2743200" y="31242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BANGOR</a:t>
            </a:r>
          </a:p>
        </p:txBody>
      </p:sp>
      <p:sp>
        <p:nvSpPr>
          <p:cNvPr id="5381" name="Text Box 498">
            <a:extLst>
              <a:ext uri="{FF2B5EF4-FFF2-40B4-BE49-F238E27FC236}">
                <a16:creationId xmlns:a16="http://schemas.microsoft.com/office/drawing/2014/main" id="{2A93C602-424F-4A2C-C264-A964320C557B}"/>
              </a:ext>
            </a:extLst>
          </p:cNvPr>
          <p:cNvSpPr txBox="1">
            <a:spLocks noChangeArrowheads="1"/>
          </p:cNvSpPr>
          <p:nvPr/>
        </p:nvSpPr>
        <p:spPr bwMode="auto">
          <a:xfrm>
            <a:off x="2590800" y="39624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HOLYHEAD</a:t>
            </a:r>
          </a:p>
        </p:txBody>
      </p:sp>
      <p:sp>
        <p:nvSpPr>
          <p:cNvPr id="5382" name="Text Box 499">
            <a:extLst>
              <a:ext uri="{FF2B5EF4-FFF2-40B4-BE49-F238E27FC236}">
                <a16:creationId xmlns:a16="http://schemas.microsoft.com/office/drawing/2014/main" id="{4096795C-9527-B8A3-314C-512BA8238753}"/>
              </a:ext>
            </a:extLst>
          </p:cNvPr>
          <p:cNvSpPr txBox="1">
            <a:spLocks noChangeArrowheads="1"/>
          </p:cNvSpPr>
          <p:nvPr/>
        </p:nvSpPr>
        <p:spPr bwMode="auto">
          <a:xfrm>
            <a:off x="3810000" y="28956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LLANDUDNO</a:t>
            </a:r>
          </a:p>
        </p:txBody>
      </p:sp>
      <p:sp>
        <p:nvSpPr>
          <p:cNvPr id="5383" name="Text Box 500">
            <a:extLst>
              <a:ext uri="{FF2B5EF4-FFF2-40B4-BE49-F238E27FC236}">
                <a16:creationId xmlns:a16="http://schemas.microsoft.com/office/drawing/2014/main" id="{35897782-AAA5-DA3A-533D-7B16590D24E7}"/>
              </a:ext>
            </a:extLst>
          </p:cNvPr>
          <p:cNvSpPr txBox="1">
            <a:spLocks noChangeArrowheads="1"/>
          </p:cNvSpPr>
          <p:nvPr/>
        </p:nvSpPr>
        <p:spPr bwMode="auto">
          <a:xfrm>
            <a:off x="5257800" y="25146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RUNCORN</a:t>
            </a:r>
          </a:p>
        </p:txBody>
      </p:sp>
      <p:sp>
        <p:nvSpPr>
          <p:cNvPr id="5384" name="Text Box 501">
            <a:extLst>
              <a:ext uri="{FF2B5EF4-FFF2-40B4-BE49-F238E27FC236}">
                <a16:creationId xmlns:a16="http://schemas.microsoft.com/office/drawing/2014/main" id="{B94C6F9A-A446-984F-A36F-3FF86DFC1108}"/>
              </a:ext>
            </a:extLst>
          </p:cNvPr>
          <p:cNvSpPr txBox="1">
            <a:spLocks noChangeArrowheads="1"/>
          </p:cNvSpPr>
          <p:nvPr/>
        </p:nvSpPr>
        <p:spPr bwMode="auto">
          <a:xfrm>
            <a:off x="6096000" y="17526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MANCHESTER</a:t>
            </a:r>
          </a:p>
        </p:txBody>
      </p:sp>
      <p:sp>
        <p:nvSpPr>
          <p:cNvPr id="5385" name="Text Box 502">
            <a:extLst>
              <a:ext uri="{FF2B5EF4-FFF2-40B4-BE49-F238E27FC236}">
                <a16:creationId xmlns:a16="http://schemas.microsoft.com/office/drawing/2014/main" id="{1F4ECDAE-2760-5DA0-41CC-DF1C2F55A62F}"/>
              </a:ext>
            </a:extLst>
          </p:cNvPr>
          <p:cNvSpPr txBox="1">
            <a:spLocks noChangeArrowheads="1"/>
          </p:cNvSpPr>
          <p:nvPr/>
        </p:nvSpPr>
        <p:spPr bwMode="auto">
          <a:xfrm>
            <a:off x="6172200" y="266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NORTHWICH</a:t>
            </a:r>
          </a:p>
        </p:txBody>
      </p:sp>
      <p:sp>
        <p:nvSpPr>
          <p:cNvPr id="5386" name="Text Box 503">
            <a:extLst>
              <a:ext uri="{FF2B5EF4-FFF2-40B4-BE49-F238E27FC236}">
                <a16:creationId xmlns:a16="http://schemas.microsoft.com/office/drawing/2014/main" id="{865ECB2C-F405-3C31-B3D7-F4414144162D}"/>
              </a:ext>
            </a:extLst>
          </p:cNvPr>
          <p:cNvSpPr txBox="1">
            <a:spLocks noChangeArrowheads="1"/>
          </p:cNvSpPr>
          <p:nvPr/>
        </p:nvSpPr>
        <p:spPr bwMode="auto">
          <a:xfrm>
            <a:off x="5257800" y="19812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LIVERPOOL</a:t>
            </a:r>
          </a:p>
        </p:txBody>
      </p:sp>
      <p:sp>
        <p:nvSpPr>
          <p:cNvPr id="5387" name="Text Box 504">
            <a:extLst>
              <a:ext uri="{FF2B5EF4-FFF2-40B4-BE49-F238E27FC236}">
                <a16:creationId xmlns:a16="http://schemas.microsoft.com/office/drawing/2014/main" id="{E275EEB8-7C85-1821-8851-8BE636C70CA7}"/>
              </a:ext>
            </a:extLst>
          </p:cNvPr>
          <p:cNvSpPr txBox="1">
            <a:spLocks noChangeArrowheads="1"/>
          </p:cNvSpPr>
          <p:nvPr/>
        </p:nvSpPr>
        <p:spPr bwMode="auto">
          <a:xfrm>
            <a:off x="3886200" y="62484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CAERNARFON</a:t>
            </a:r>
          </a:p>
        </p:txBody>
      </p:sp>
      <p:sp>
        <p:nvSpPr>
          <p:cNvPr id="5388" name="Text Box 505">
            <a:extLst>
              <a:ext uri="{FF2B5EF4-FFF2-40B4-BE49-F238E27FC236}">
                <a16:creationId xmlns:a16="http://schemas.microsoft.com/office/drawing/2014/main" id="{152A3273-0D92-9795-EDE7-AD2A0BA669A3}"/>
              </a:ext>
            </a:extLst>
          </p:cNvPr>
          <p:cNvSpPr txBox="1">
            <a:spLocks noChangeArrowheads="1"/>
          </p:cNvSpPr>
          <p:nvPr/>
        </p:nvSpPr>
        <p:spPr bwMode="auto">
          <a:xfrm>
            <a:off x="4572000" y="54864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A 55</a:t>
            </a:r>
          </a:p>
        </p:txBody>
      </p:sp>
      <p:sp>
        <p:nvSpPr>
          <p:cNvPr id="5389" name="Text Box 506">
            <a:extLst>
              <a:ext uri="{FF2B5EF4-FFF2-40B4-BE49-F238E27FC236}">
                <a16:creationId xmlns:a16="http://schemas.microsoft.com/office/drawing/2014/main" id="{988F75A8-FAF5-D6E7-CF1B-50DF6FCA48F5}"/>
              </a:ext>
            </a:extLst>
          </p:cNvPr>
          <p:cNvSpPr txBox="1">
            <a:spLocks noChangeArrowheads="1"/>
          </p:cNvSpPr>
          <p:nvPr/>
        </p:nvSpPr>
        <p:spPr bwMode="auto">
          <a:xfrm>
            <a:off x="4191000" y="40386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MENAI BRIDGE</a:t>
            </a:r>
          </a:p>
        </p:txBody>
      </p:sp>
      <p:sp>
        <p:nvSpPr>
          <p:cNvPr id="5390" name="Text Box 507">
            <a:extLst>
              <a:ext uri="{FF2B5EF4-FFF2-40B4-BE49-F238E27FC236}">
                <a16:creationId xmlns:a16="http://schemas.microsoft.com/office/drawing/2014/main" id="{B576C456-2679-28FA-530C-16EDAEA6430F}"/>
              </a:ext>
            </a:extLst>
          </p:cNvPr>
          <p:cNvSpPr txBox="1">
            <a:spLocks noChangeArrowheads="1"/>
          </p:cNvSpPr>
          <p:nvPr/>
        </p:nvSpPr>
        <p:spPr bwMode="auto">
          <a:xfrm>
            <a:off x="2743200" y="4343400"/>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t>LLANFAIRPWLL</a:t>
            </a:r>
          </a:p>
        </p:txBody>
      </p:sp>
      <p:sp>
        <p:nvSpPr>
          <p:cNvPr id="5391" name="Text Box 508">
            <a:extLst>
              <a:ext uri="{FF2B5EF4-FFF2-40B4-BE49-F238E27FC236}">
                <a16:creationId xmlns:a16="http://schemas.microsoft.com/office/drawing/2014/main" id="{3CC2C240-A57C-F947-BB01-223541260824}"/>
              </a:ext>
            </a:extLst>
          </p:cNvPr>
          <p:cNvSpPr txBox="1">
            <a:spLocks noChangeArrowheads="1"/>
          </p:cNvSpPr>
          <p:nvPr/>
        </p:nvSpPr>
        <p:spPr bwMode="auto">
          <a:xfrm>
            <a:off x="3124200" y="54864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000" b="1">
                <a:solidFill>
                  <a:srgbClr val="FF0000"/>
                </a:solidFill>
              </a:rPr>
              <a:t>CONWAY</a:t>
            </a:r>
          </a:p>
          <a:p>
            <a:pPr algn="ctr" eaLnBrk="1" hangingPunct="1">
              <a:spcBef>
                <a:spcPct val="50000"/>
              </a:spcBef>
            </a:pPr>
            <a:r>
              <a:rPr lang="en-GB" altLang="en-US" sz="1000" b="1">
                <a:solidFill>
                  <a:srgbClr val="FF0000"/>
                </a:solidFill>
              </a:rPr>
              <a:t>CENTRE</a:t>
            </a:r>
          </a:p>
          <a:p>
            <a:pPr algn="ctr" eaLnBrk="1" hangingPunct="1">
              <a:spcBef>
                <a:spcPct val="50000"/>
              </a:spcBef>
            </a:pPr>
            <a:r>
              <a:rPr lang="en-GB" altLang="en-US" sz="1000" b="1">
                <a:solidFill>
                  <a:srgbClr val="FF0000"/>
                </a:solidFill>
              </a:rPr>
              <a:t>(Plas Newydd)</a:t>
            </a:r>
          </a:p>
        </p:txBody>
      </p:sp>
      <p:sp>
        <p:nvSpPr>
          <p:cNvPr id="5392" name="Text Box 509">
            <a:extLst>
              <a:ext uri="{FF2B5EF4-FFF2-40B4-BE49-F238E27FC236}">
                <a16:creationId xmlns:a16="http://schemas.microsoft.com/office/drawing/2014/main" id="{073154CD-0AD6-0111-B1A6-87D1519698BE}"/>
              </a:ext>
            </a:extLst>
          </p:cNvPr>
          <p:cNvSpPr txBox="1">
            <a:spLocks noChangeArrowheads="1"/>
          </p:cNvSpPr>
          <p:nvPr/>
        </p:nvSpPr>
        <p:spPr bwMode="auto">
          <a:xfrm rot="-2400000">
            <a:off x="4876800" y="4114800"/>
            <a:ext cx="1905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800" b="1"/>
              <a:t>Menai Straits</a:t>
            </a:r>
          </a:p>
        </p:txBody>
      </p:sp>
      <p:sp>
        <p:nvSpPr>
          <p:cNvPr id="5393" name="Text Box 510">
            <a:extLst>
              <a:ext uri="{FF2B5EF4-FFF2-40B4-BE49-F238E27FC236}">
                <a16:creationId xmlns:a16="http://schemas.microsoft.com/office/drawing/2014/main" id="{C0256679-49AD-2CD9-9FF9-226081B8EC81}"/>
              </a:ext>
            </a:extLst>
          </p:cNvPr>
          <p:cNvSpPr txBox="1">
            <a:spLocks noChangeArrowheads="1"/>
          </p:cNvSpPr>
          <p:nvPr/>
        </p:nvSpPr>
        <p:spPr bwMode="auto">
          <a:xfrm rot="3000000">
            <a:off x="3090069" y="2167731"/>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30 min.</a:t>
            </a:r>
          </a:p>
        </p:txBody>
      </p:sp>
      <p:sp>
        <p:nvSpPr>
          <p:cNvPr id="5394" name="Text Box 511">
            <a:extLst>
              <a:ext uri="{FF2B5EF4-FFF2-40B4-BE49-F238E27FC236}">
                <a16:creationId xmlns:a16="http://schemas.microsoft.com/office/drawing/2014/main" id="{DFE477C6-BDD1-D82A-84FE-6BE96187AF53}"/>
              </a:ext>
            </a:extLst>
          </p:cNvPr>
          <p:cNvSpPr txBox="1">
            <a:spLocks noChangeArrowheads="1"/>
          </p:cNvSpPr>
          <p:nvPr/>
        </p:nvSpPr>
        <p:spPr bwMode="auto">
          <a:xfrm rot="3000000">
            <a:off x="4004469" y="1634331"/>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70 min.</a:t>
            </a:r>
          </a:p>
        </p:txBody>
      </p:sp>
      <p:sp>
        <p:nvSpPr>
          <p:cNvPr id="5395" name="Text Box 512">
            <a:extLst>
              <a:ext uri="{FF2B5EF4-FFF2-40B4-BE49-F238E27FC236}">
                <a16:creationId xmlns:a16="http://schemas.microsoft.com/office/drawing/2014/main" id="{BEAD1EC2-F0B3-1D0A-C52E-7EE5D6E49949}"/>
              </a:ext>
            </a:extLst>
          </p:cNvPr>
          <p:cNvSpPr txBox="1">
            <a:spLocks noChangeArrowheads="1"/>
          </p:cNvSpPr>
          <p:nvPr/>
        </p:nvSpPr>
        <p:spPr bwMode="auto">
          <a:xfrm rot="3600000">
            <a:off x="6214269" y="1100931"/>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200" b="1"/>
              <a:t>120 min.</a:t>
            </a:r>
          </a:p>
        </p:txBody>
      </p:sp>
      <p:sp>
        <p:nvSpPr>
          <p:cNvPr id="5396" name="Rectangle 513" descr="Blue tissue paper">
            <a:extLst>
              <a:ext uri="{FF2B5EF4-FFF2-40B4-BE49-F238E27FC236}">
                <a16:creationId xmlns:a16="http://schemas.microsoft.com/office/drawing/2014/main" id="{47C2808C-737D-356F-A934-B0FE08867EDC}"/>
              </a:ext>
            </a:extLst>
          </p:cNvPr>
          <p:cNvSpPr>
            <a:spLocks noChangeArrowheads="1"/>
          </p:cNvSpPr>
          <p:nvPr/>
        </p:nvSpPr>
        <p:spPr bwMode="auto">
          <a:xfrm>
            <a:off x="381000" y="533400"/>
            <a:ext cx="1371600" cy="51054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aphicFrame>
        <p:nvGraphicFramePr>
          <p:cNvPr id="19973" name="Object 517">
            <a:extLst>
              <a:ext uri="{FF2B5EF4-FFF2-40B4-BE49-F238E27FC236}">
                <a16:creationId xmlns:a16="http://schemas.microsoft.com/office/drawing/2014/main" id="{BFB973DC-FB97-853C-4246-CEABD42695FD}"/>
              </a:ext>
            </a:extLst>
          </p:cNvPr>
          <p:cNvGraphicFramePr>
            <a:graphicFrameLocks noChangeAspect="1"/>
          </p:cNvGraphicFramePr>
          <p:nvPr/>
        </p:nvGraphicFramePr>
        <p:xfrm>
          <a:off x="3657600" y="5257800"/>
          <a:ext cx="320675" cy="323850"/>
        </p:xfrm>
        <a:graphic>
          <a:graphicData uri="http://schemas.openxmlformats.org/presentationml/2006/ole">
            <mc:AlternateContent xmlns:mc="http://schemas.openxmlformats.org/markup-compatibility/2006">
              <mc:Choice xmlns:v="urn:schemas-microsoft-com:vml" Requires="v">
                <p:oleObj name="CorelDRAW!" r:id="rId8" imgW="544438" imgH="552659" progId="">
                  <p:embed/>
                </p:oleObj>
              </mc:Choice>
              <mc:Fallback>
                <p:oleObj name="CorelDRAW!" r:id="rId8" imgW="544438" imgH="552659" progId="">
                  <p:embed/>
                  <p:pic>
                    <p:nvPicPr>
                      <p:cNvPr id="0" name="Object 5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5257800"/>
                        <a:ext cx="3206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C7F42120-45CC-A90E-EECC-4BAAF9FDC35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cSld>
  <p:clrMapOvr>
    <a:masterClrMapping/>
  </p:clrMapOvr>
  <p:transition advTm="11256">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9" presetClass="entr" presetSubtype="10" fill="hold" nodeType="afterEffect">
                                  <p:stCondLst>
                                    <p:cond delay="0"/>
                                  </p:stCondLst>
                                  <p:childTnLst>
                                    <p:set>
                                      <p:cBhvr>
                                        <p:cTn id="9" dur="1" fill="hold">
                                          <p:stCondLst>
                                            <p:cond delay="0"/>
                                          </p:stCondLst>
                                        </p:cTn>
                                        <p:tgtEl>
                                          <p:spTgt spid="19973"/>
                                        </p:tgtEl>
                                        <p:attrNameLst>
                                          <p:attrName>style.visibility</p:attrName>
                                        </p:attrNameLst>
                                      </p:cBhvr>
                                      <p:to>
                                        <p:strVal val="visible"/>
                                      </p:to>
                                    </p:set>
                                    <p:anim calcmode="lin" valueType="num">
                                      <p:cBhvr>
                                        <p:cTn id="10" dur="5000" fill="hold"/>
                                        <p:tgtEl>
                                          <p:spTgt spid="19973"/>
                                        </p:tgtEl>
                                        <p:attrNameLst>
                                          <p:attrName>ppt_w</p:attrName>
                                        </p:attrNameLst>
                                      </p:cBhvr>
                                      <p:tavLst>
                                        <p:tav tm="0" fmla="#ppt_w*sin(2.5*pi*$)">
                                          <p:val>
                                            <p:fltVal val="0"/>
                                          </p:val>
                                        </p:tav>
                                        <p:tav tm="100000">
                                          <p:val>
                                            <p:fltVal val="1"/>
                                          </p:val>
                                        </p:tav>
                                      </p:tavLst>
                                    </p:anim>
                                    <p:anim calcmode="lin" valueType="num">
                                      <p:cBhvr>
                                        <p:cTn id="11" dur="5000" fill="hold"/>
                                        <p:tgtEl>
                                          <p:spTgt spid="199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a:extLst>
              <a:ext uri="{FF2B5EF4-FFF2-40B4-BE49-F238E27FC236}">
                <a16:creationId xmlns:a16="http://schemas.microsoft.com/office/drawing/2014/main" id="{1B08C292-54E2-2B45-4BC7-ADAEB119FFEC}"/>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7" name="Rectangle 3" descr="Blue tissue paper">
            <a:extLst>
              <a:ext uri="{FF2B5EF4-FFF2-40B4-BE49-F238E27FC236}">
                <a16:creationId xmlns:a16="http://schemas.microsoft.com/office/drawing/2014/main" id="{736B7231-CC4A-0558-509E-18C355BBE16F}"/>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47108" name="Picture 6" descr="\\dcfs-01\conway_share\HomeDir\jon.brookes\Desktop\IMGP1353.JPG">
            <a:extLst>
              <a:ext uri="{FF2B5EF4-FFF2-40B4-BE49-F238E27FC236}">
                <a16:creationId xmlns:a16="http://schemas.microsoft.com/office/drawing/2014/main" id="{CD6E5145-C2AF-8837-7AF7-66DC2C34B4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260350"/>
            <a:ext cx="84486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02C9BD3-1239-9364-0913-FF6D237A9FA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567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a:extLst>
              <a:ext uri="{FF2B5EF4-FFF2-40B4-BE49-F238E27FC236}">
                <a16:creationId xmlns:a16="http://schemas.microsoft.com/office/drawing/2014/main" id="{7475690D-89DB-B324-6D1F-ABF2342DA7A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5" name="Picture 3" descr="\\tsclient\D\IMGP0116.JPG">
            <a:extLst>
              <a:ext uri="{FF2B5EF4-FFF2-40B4-BE49-F238E27FC236}">
                <a16:creationId xmlns:a16="http://schemas.microsoft.com/office/drawing/2014/main" id="{5943C6F0-4A30-5F71-52FD-56D1809DEA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88913"/>
            <a:ext cx="8529638"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6AE12C2-5378-DF0D-380F-A02FD871ABB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p:transition advTm="7624">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2">
            <a:extLst>
              <a:ext uri="{FF2B5EF4-FFF2-40B4-BE49-F238E27FC236}">
                <a16:creationId xmlns:a16="http://schemas.microsoft.com/office/drawing/2014/main" id="{A051461F-9B6F-7E05-F64E-7CB02F2F753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9" name="Rectangle 3" descr="Blue tissue paper">
            <a:extLst>
              <a:ext uri="{FF2B5EF4-FFF2-40B4-BE49-F238E27FC236}">
                <a16:creationId xmlns:a16="http://schemas.microsoft.com/office/drawing/2014/main" id="{476CE5F8-7075-C73E-2268-E9003C0E2525}"/>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50180" name="Picture 3" descr="\\tsclient\D\jack's party 047.JPG">
            <a:extLst>
              <a:ext uri="{FF2B5EF4-FFF2-40B4-BE49-F238E27FC236}">
                <a16:creationId xmlns:a16="http://schemas.microsoft.com/office/drawing/2014/main" id="{30E8F436-84A2-357A-FB62-D54B0977B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963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33D7D57-248C-9778-789A-80B13D7FC0B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233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a:extLst>
              <a:ext uri="{FF2B5EF4-FFF2-40B4-BE49-F238E27FC236}">
                <a16:creationId xmlns:a16="http://schemas.microsoft.com/office/drawing/2014/main" id="{FCB43C9A-AF6E-051E-170D-ECB92530583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Rectangle 3" descr="Blue tissue paper">
            <a:extLst>
              <a:ext uri="{FF2B5EF4-FFF2-40B4-BE49-F238E27FC236}">
                <a16:creationId xmlns:a16="http://schemas.microsoft.com/office/drawing/2014/main" id="{58F04475-00A6-9A2D-948F-98E6D8D2E868}"/>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51204" name="Picture 3" descr="\\tsclient\D\jack's party 050.JPG">
            <a:extLst>
              <a:ext uri="{FF2B5EF4-FFF2-40B4-BE49-F238E27FC236}">
                <a16:creationId xmlns:a16="http://schemas.microsoft.com/office/drawing/2014/main" id="{2F96E2A2-5AE5-FF23-976C-03975DD867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49275"/>
            <a:ext cx="83899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0BB6FBF-EB97-477F-3AB9-F213A9EF4C3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7893">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a:extLst>
              <a:ext uri="{FF2B5EF4-FFF2-40B4-BE49-F238E27FC236}">
                <a16:creationId xmlns:a16="http://schemas.microsoft.com/office/drawing/2014/main" id="{4EF923AE-06B6-ADCB-D37D-E5C2DF3E6A6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6" imgW="6799478" imgH="9506102" progId="">
                  <p:embed/>
                </p:oleObj>
              </mc:Choice>
              <mc:Fallback>
                <p:oleObj name="CorelDRAW!" r:id="rId6" imgW="6799478" imgH="950610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7" name="Rectangle 3" descr="Blue tissue paper">
            <a:extLst>
              <a:ext uri="{FF2B5EF4-FFF2-40B4-BE49-F238E27FC236}">
                <a16:creationId xmlns:a16="http://schemas.microsoft.com/office/drawing/2014/main" id="{77107195-5792-623B-DBAD-41C05053ECA1}"/>
              </a:ext>
            </a:extLst>
          </p:cNvPr>
          <p:cNvSpPr>
            <a:spLocks noChangeArrowheads="1"/>
          </p:cNvSpPr>
          <p:nvPr/>
        </p:nvSpPr>
        <p:spPr bwMode="auto">
          <a:xfrm>
            <a:off x="304800" y="228600"/>
            <a:ext cx="8534400" cy="6400800"/>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9812" name="Oval 4">
            <a:extLst>
              <a:ext uri="{FF2B5EF4-FFF2-40B4-BE49-F238E27FC236}">
                <a16:creationId xmlns:a16="http://schemas.microsoft.com/office/drawing/2014/main" id="{0D97F664-833D-FBF3-AA7A-89A79D5D05CE}"/>
              </a:ext>
            </a:extLst>
          </p:cNvPr>
          <p:cNvSpPr>
            <a:spLocks noChangeArrowheads="1"/>
          </p:cNvSpPr>
          <p:nvPr/>
        </p:nvSpPr>
        <p:spPr bwMode="auto">
          <a:xfrm>
            <a:off x="3505200" y="2332038"/>
            <a:ext cx="2209800" cy="2133600"/>
          </a:xfrm>
          <a:prstGeom prst="ellipse">
            <a:avLst/>
          </a:prstGeom>
          <a:solidFill>
            <a:srgbClr val="CCFFCC"/>
          </a:solidFill>
          <a:ln w="25400">
            <a:solidFill>
              <a:schemeClr val="tx1"/>
            </a:solidFill>
            <a:round/>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9813" name="Text Box 5">
            <a:extLst>
              <a:ext uri="{FF2B5EF4-FFF2-40B4-BE49-F238E27FC236}">
                <a16:creationId xmlns:a16="http://schemas.microsoft.com/office/drawing/2014/main" id="{5F7FA69E-A3DB-2BA2-30EC-6B0896E25107}"/>
              </a:ext>
            </a:extLst>
          </p:cNvPr>
          <p:cNvSpPr txBox="1">
            <a:spLocks noChangeArrowheads="1"/>
          </p:cNvSpPr>
          <p:nvPr/>
        </p:nvSpPr>
        <p:spPr bwMode="auto">
          <a:xfrm>
            <a:off x="3916363" y="3017838"/>
            <a:ext cx="1319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b="1">
                <a:solidFill>
                  <a:srgbClr val="FF0000"/>
                </a:solidFill>
                <a:latin typeface="Twinkl Cursive Looped" panose="02000000000000000000" pitchFamily="2" charset="0"/>
              </a:rPr>
              <a:t>Comfort</a:t>
            </a:r>
          </a:p>
          <a:p>
            <a:pPr algn="ctr"/>
            <a:r>
              <a:rPr lang="en-US" altLang="en-US" b="1">
                <a:solidFill>
                  <a:srgbClr val="FF0000"/>
                </a:solidFill>
                <a:latin typeface="Twinkl Cursive Looped" panose="02000000000000000000" pitchFamily="2" charset="0"/>
              </a:rPr>
              <a:t>Zone</a:t>
            </a:r>
            <a:endParaRPr lang="en-GB" altLang="en-US" b="1">
              <a:solidFill>
                <a:srgbClr val="FF0000"/>
              </a:solidFill>
              <a:latin typeface="Twinkl Cursive Looped" panose="02000000000000000000" pitchFamily="2" charset="0"/>
            </a:endParaRPr>
          </a:p>
        </p:txBody>
      </p:sp>
      <p:sp>
        <p:nvSpPr>
          <p:cNvPr id="119814" name="Oval 6">
            <a:extLst>
              <a:ext uri="{FF2B5EF4-FFF2-40B4-BE49-F238E27FC236}">
                <a16:creationId xmlns:a16="http://schemas.microsoft.com/office/drawing/2014/main" id="{78F7AC6D-5AC8-DAE6-4588-8D3E396541C0}"/>
              </a:ext>
            </a:extLst>
          </p:cNvPr>
          <p:cNvSpPr>
            <a:spLocks noChangeArrowheads="1"/>
          </p:cNvSpPr>
          <p:nvPr/>
        </p:nvSpPr>
        <p:spPr bwMode="auto">
          <a:xfrm>
            <a:off x="2819400" y="1646238"/>
            <a:ext cx="3581400" cy="3505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9815" name="WordArt 7">
            <a:extLst>
              <a:ext uri="{FF2B5EF4-FFF2-40B4-BE49-F238E27FC236}">
                <a16:creationId xmlns:a16="http://schemas.microsoft.com/office/drawing/2014/main" id="{63BFA90C-0D27-2100-C3E0-80EEBED8115D}"/>
              </a:ext>
            </a:extLst>
          </p:cNvPr>
          <p:cNvSpPr>
            <a:spLocks noChangeArrowheads="1" noChangeShapeType="1" noTextEdit="1"/>
          </p:cNvSpPr>
          <p:nvPr/>
        </p:nvSpPr>
        <p:spPr bwMode="auto">
          <a:xfrm>
            <a:off x="3690938" y="2103438"/>
            <a:ext cx="1838325" cy="838200"/>
          </a:xfrm>
          <a:prstGeom prst="rect">
            <a:avLst/>
          </a:prstGeom>
        </p:spPr>
        <p:txBody>
          <a:bodyPr spcFirstLastPara="1" wrap="none" fromWordArt="1">
            <a:prstTxWarp prst="textArchUp">
              <a:avLst>
                <a:gd name="adj" fmla="val 10798892"/>
              </a:avLst>
            </a:prstTxWarp>
          </a:bodyPr>
          <a:lstStyle/>
          <a:p>
            <a:pPr algn="ctr">
              <a:defRPr/>
            </a:pPr>
            <a:r>
              <a:rPr lang="en-US" sz="2000" kern="10" dirty="0">
                <a:ln w="9525">
                  <a:solidFill>
                    <a:srgbClr val="000000"/>
                  </a:solidFill>
                  <a:round/>
                  <a:headEnd/>
                  <a:tailEnd/>
                </a:ln>
                <a:solidFill>
                  <a:schemeClr val="accent4">
                    <a:lumMod val="75000"/>
                    <a:lumOff val="25000"/>
                  </a:schemeClr>
                </a:solidFill>
                <a:latin typeface="Twinkl Cursive Looped" panose="02000000000000000000" pitchFamily="2" charset="0"/>
              </a:rPr>
              <a:t>Stretch</a:t>
            </a:r>
            <a:r>
              <a:rPr lang="en-US" sz="2000" kern="10" dirty="0">
                <a:ln w="9525">
                  <a:solidFill>
                    <a:srgbClr val="000000"/>
                  </a:solidFill>
                  <a:round/>
                  <a:headEnd/>
                  <a:tailEnd/>
                </a:ln>
                <a:solidFill>
                  <a:srgbClr val="000000"/>
                </a:solidFill>
                <a:latin typeface="Twinkl Cursive Looped" panose="02000000000000000000" pitchFamily="2" charset="0"/>
              </a:rPr>
              <a:t> Zone</a:t>
            </a:r>
          </a:p>
        </p:txBody>
      </p:sp>
      <p:sp>
        <p:nvSpPr>
          <p:cNvPr id="119816" name="Oval 8">
            <a:extLst>
              <a:ext uri="{FF2B5EF4-FFF2-40B4-BE49-F238E27FC236}">
                <a16:creationId xmlns:a16="http://schemas.microsoft.com/office/drawing/2014/main" id="{3FAC93BE-62F2-A376-ACEA-D4366ABD4993}"/>
              </a:ext>
            </a:extLst>
          </p:cNvPr>
          <p:cNvSpPr>
            <a:spLocks noChangeArrowheads="1"/>
          </p:cNvSpPr>
          <p:nvPr/>
        </p:nvSpPr>
        <p:spPr bwMode="auto">
          <a:xfrm>
            <a:off x="2095500" y="1036638"/>
            <a:ext cx="5029200" cy="4724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9817" name="WordArt 9">
            <a:extLst>
              <a:ext uri="{FF2B5EF4-FFF2-40B4-BE49-F238E27FC236}">
                <a16:creationId xmlns:a16="http://schemas.microsoft.com/office/drawing/2014/main" id="{804FD426-2F4D-1884-6597-7BAF7CCF9C10}"/>
              </a:ext>
            </a:extLst>
          </p:cNvPr>
          <p:cNvSpPr>
            <a:spLocks noChangeArrowheads="1" noChangeShapeType="1" noTextEdit="1"/>
          </p:cNvSpPr>
          <p:nvPr/>
        </p:nvSpPr>
        <p:spPr bwMode="auto">
          <a:xfrm>
            <a:off x="3690938" y="1341438"/>
            <a:ext cx="1909762" cy="762000"/>
          </a:xfrm>
          <a:prstGeom prst="rect">
            <a:avLst/>
          </a:prstGeom>
        </p:spPr>
        <p:txBody>
          <a:bodyPr spcFirstLastPara="1" wrap="none" fromWordArt="1">
            <a:prstTxWarp prst="textArchUp">
              <a:avLst>
                <a:gd name="adj" fmla="val 10800004"/>
              </a:avLst>
            </a:prstTxWarp>
          </a:bodyPr>
          <a:lstStyle/>
          <a:p>
            <a:pPr algn="ctr"/>
            <a:r>
              <a:rPr lang="en-GB" sz="2000" kern="10">
                <a:ln w="9525">
                  <a:solidFill>
                    <a:srgbClr val="000000"/>
                  </a:solidFill>
                  <a:round/>
                  <a:headEnd/>
                  <a:tailEnd/>
                </a:ln>
                <a:solidFill>
                  <a:srgbClr val="2D2DB9"/>
                </a:solidFill>
                <a:latin typeface="Twinkl Cursive Looped" panose="02000000000000000000" pitchFamily="2" charset="0"/>
              </a:rPr>
              <a:t>Panic Zone</a:t>
            </a:r>
          </a:p>
        </p:txBody>
      </p:sp>
      <p:sp>
        <p:nvSpPr>
          <p:cNvPr id="119818" name="Text Box 10">
            <a:extLst>
              <a:ext uri="{FF2B5EF4-FFF2-40B4-BE49-F238E27FC236}">
                <a16:creationId xmlns:a16="http://schemas.microsoft.com/office/drawing/2014/main" id="{D50D514D-AEFC-FA3B-5467-140BE6BDB2AC}"/>
              </a:ext>
            </a:extLst>
          </p:cNvPr>
          <p:cNvSpPr txBox="1">
            <a:spLocks noChangeArrowheads="1"/>
          </p:cNvSpPr>
          <p:nvPr/>
        </p:nvSpPr>
        <p:spPr bwMode="auto">
          <a:xfrm>
            <a:off x="304800" y="4652963"/>
            <a:ext cx="8534400" cy="18161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a:solidFill>
                  <a:srgbClr val="7030A0"/>
                </a:solidFill>
                <a:latin typeface="Twinkl Cursive Looped" panose="02000000000000000000" pitchFamily="2" charset="0"/>
              </a:rPr>
              <a:t>Our aim is to encourage young people to take a step outside of their normal comfort zone with our support and the help of the other members of the group.</a:t>
            </a:r>
            <a:endParaRPr lang="en-GB" altLang="en-US" sz="2800">
              <a:solidFill>
                <a:srgbClr val="7030A0"/>
              </a:solidFill>
              <a:latin typeface="Twinkl Cursive Looped" panose="02000000000000000000" pitchFamily="2" charset="0"/>
            </a:endParaRPr>
          </a:p>
        </p:txBody>
      </p:sp>
      <p:pic>
        <p:nvPicPr>
          <p:cNvPr id="2" name="Audio 1">
            <a:hlinkClick r:id="" action="ppaction://media"/>
            <a:extLst>
              <a:ext uri="{FF2B5EF4-FFF2-40B4-BE49-F238E27FC236}">
                <a16:creationId xmlns:a16="http://schemas.microsoft.com/office/drawing/2014/main" id="{E5437A25-B22D-3D8B-F6AE-6F50AD2F8CE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37500" t="-55469" r="-137500" b="-55469"/>
          <a:stretch>
            <a:fillRect/>
          </a:stretch>
        </p:blipFill>
        <p:spPr>
          <a:xfrm>
            <a:off x="6858000" y="5357812"/>
            <a:ext cx="2286000" cy="1285875"/>
          </a:xfrm>
          <a:prstGeom prst="rect">
            <a:avLst/>
          </a:prstGeom>
        </p:spPr>
      </p:pic>
    </p:spTree>
    <p:custDataLst>
      <p:tags r:id="rId1"/>
    </p:custDataLst>
  </p:cSld>
  <p:clrMapOvr>
    <a:masterClrMapping/>
  </p:clrMapOvr>
  <p:transition advTm="1966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nodeType="clickEffect">
                                  <p:stCondLst>
                                    <p:cond delay="0"/>
                                  </p:stCondLst>
                                  <p:childTnLst>
                                    <p:set>
                                      <p:cBhvr>
                                        <p:cTn id="10" dur="1" fill="hold">
                                          <p:stCondLst>
                                            <p:cond delay="0"/>
                                          </p:stCondLst>
                                        </p:cTn>
                                        <p:tgtEl>
                                          <p:spTgt spid="119812"/>
                                        </p:tgtEl>
                                        <p:attrNameLst>
                                          <p:attrName>style.visibility</p:attrName>
                                        </p:attrNameLst>
                                      </p:cBhvr>
                                      <p:to>
                                        <p:strVal val="visible"/>
                                      </p:to>
                                    </p:set>
                                    <p:anim calcmode="lin" valueType="num">
                                      <p:cBhvr>
                                        <p:cTn id="11" dur="1000" fill="hold"/>
                                        <p:tgtEl>
                                          <p:spTgt spid="119812"/>
                                        </p:tgtEl>
                                        <p:attrNameLst>
                                          <p:attrName>ppt_w</p:attrName>
                                        </p:attrNameLst>
                                      </p:cBhvr>
                                      <p:tavLst>
                                        <p:tav tm="0">
                                          <p:val>
                                            <p:fltVal val="0"/>
                                          </p:val>
                                        </p:tav>
                                        <p:tav tm="100000">
                                          <p:val>
                                            <p:strVal val="#ppt_w"/>
                                          </p:val>
                                        </p:tav>
                                      </p:tavLst>
                                    </p:anim>
                                    <p:anim calcmode="lin" valueType="num">
                                      <p:cBhvr>
                                        <p:cTn id="12" dur="1000" fill="hold"/>
                                        <p:tgtEl>
                                          <p:spTgt spid="119812"/>
                                        </p:tgtEl>
                                        <p:attrNameLst>
                                          <p:attrName>ppt_h</p:attrName>
                                        </p:attrNameLst>
                                      </p:cBhvr>
                                      <p:tavLst>
                                        <p:tav tm="0">
                                          <p:val>
                                            <p:fltVal val="0"/>
                                          </p:val>
                                        </p:tav>
                                        <p:tav tm="100000">
                                          <p:val>
                                            <p:strVal val="#ppt_h"/>
                                          </p:val>
                                        </p:tav>
                                      </p:tavLst>
                                    </p:anim>
                                    <p:anim calcmode="lin" valueType="num">
                                      <p:cBhvr>
                                        <p:cTn id="13" dur="1000" fill="hold"/>
                                        <p:tgtEl>
                                          <p:spTgt spid="11981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9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iterate type="lt">
                                    <p:tmAbs val="75"/>
                                  </p:iterate>
                                  <p:childTnLst>
                                    <p:set>
                                      <p:cBhvr>
                                        <p:cTn id="18" dur="1" fill="hold">
                                          <p:stCondLst>
                                            <p:cond delay="74"/>
                                          </p:stCondLst>
                                        </p:cTn>
                                        <p:tgtEl>
                                          <p:spTgt spid="1198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19814"/>
                                        </p:tgtEl>
                                        <p:attrNameLst>
                                          <p:attrName>style.visibility</p:attrName>
                                        </p:attrNameLst>
                                      </p:cBhvr>
                                      <p:to>
                                        <p:strVal val="visible"/>
                                      </p:to>
                                    </p:set>
                                    <p:animEffect transition="in" filter="dissolve">
                                      <p:cBhvr>
                                        <p:cTn id="23" dur="500"/>
                                        <p:tgtEl>
                                          <p:spTgt spid="1198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19815"/>
                                        </p:tgtEl>
                                        <p:attrNameLst>
                                          <p:attrName>style.visibility</p:attrName>
                                        </p:attrNameLst>
                                      </p:cBhvr>
                                      <p:to>
                                        <p:strVal val="visible"/>
                                      </p:to>
                                    </p:set>
                                    <p:animEffect transition="in" filter="dissolve">
                                      <p:cBhvr>
                                        <p:cTn id="28" dur="500"/>
                                        <p:tgtEl>
                                          <p:spTgt spid="1198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19816"/>
                                        </p:tgtEl>
                                        <p:attrNameLst>
                                          <p:attrName>style.visibility</p:attrName>
                                        </p:attrNameLst>
                                      </p:cBhvr>
                                      <p:to>
                                        <p:strVal val="visible"/>
                                      </p:to>
                                    </p:set>
                                    <p:animEffect transition="in" filter="dissolve">
                                      <p:cBhvr>
                                        <p:cTn id="33" dur="500"/>
                                        <p:tgtEl>
                                          <p:spTgt spid="1198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19817"/>
                                        </p:tgtEl>
                                        <p:attrNameLst>
                                          <p:attrName>style.visibility</p:attrName>
                                        </p:attrNameLst>
                                      </p:cBhvr>
                                      <p:to>
                                        <p:strVal val="visible"/>
                                      </p:to>
                                    </p:set>
                                    <p:animEffect transition="in" filter="dissolve">
                                      <p:cBhvr>
                                        <p:cTn id="38" dur="500"/>
                                        <p:tgtEl>
                                          <p:spTgt spid="1198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19818"/>
                                        </p:tgtEl>
                                        <p:attrNameLst>
                                          <p:attrName>style.visibility</p:attrName>
                                        </p:attrNameLst>
                                      </p:cBhvr>
                                      <p:to>
                                        <p:strVal val="visible"/>
                                      </p:to>
                                    </p:set>
                                    <p:animEffect transition="in" filter="wipe(up)">
                                      <p:cBhvr>
                                        <p:cTn id="43" dur="500"/>
                                        <p:tgtEl>
                                          <p:spTgt spid="1198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119812" grpId="0" animBg="1" autoUpdateAnimBg="0"/>
      <p:bldP spid="119813" grpId="0" autoUpdateAnimBg="0"/>
      <p:bldP spid="119814" grpId="0" animBg="1"/>
      <p:bldP spid="119816" grpId="0" animBg="1"/>
      <p:bldP spid="11981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a:extLst>
              <a:ext uri="{FF2B5EF4-FFF2-40B4-BE49-F238E27FC236}">
                <a16:creationId xmlns:a16="http://schemas.microsoft.com/office/drawing/2014/main" id="{955B2EB3-481F-CF45-A744-4E16B04A0B5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6" imgW="6799478" imgH="9506102" progId="">
                  <p:embed/>
                </p:oleObj>
              </mc:Choice>
              <mc:Fallback>
                <p:oleObj name="CorelDRAW!" r:id="rId6" imgW="6799478" imgH="950610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1" name="Rectangle 3" descr="Blue tissue paper">
            <a:extLst>
              <a:ext uri="{FF2B5EF4-FFF2-40B4-BE49-F238E27FC236}">
                <a16:creationId xmlns:a16="http://schemas.microsoft.com/office/drawing/2014/main" id="{30AE2F97-CAEA-CC66-5CDC-070DC19EE099}"/>
              </a:ext>
            </a:extLst>
          </p:cNvPr>
          <p:cNvSpPr>
            <a:spLocks noChangeArrowheads="1"/>
          </p:cNvSpPr>
          <p:nvPr/>
        </p:nvSpPr>
        <p:spPr bwMode="auto">
          <a:xfrm>
            <a:off x="304800" y="228600"/>
            <a:ext cx="8534400" cy="6400800"/>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0836" name="Oval 4">
            <a:extLst>
              <a:ext uri="{FF2B5EF4-FFF2-40B4-BE49-F238E27FC236}">
                <a16:creationId xmlns:a16="http://schemas.microsoft.com/office/drawing/2014/main" id="{15D09213-49FF-8585-11F0-E9CD5C06DA3F}"/>
              </a:ext>
            </a:extLst>
          </p:cNvPr>
          <p:cNvSpPr>
            <a:spLocks noChangeArrowheads="1"/>
          </p:cNvSpPr>
          <p:nvPr/>
        </p:nvSpPr>
        <p:spPr bwMode="auto">
          <a:xfrm>
            <a:off x="3048000" y="2057400"/>
            <a:ext cx="3124200" cy="2895600"/>
          </a:xfrm>
          <a:prstGeom prst="ellipse">
            <a:avLst/>
          </a:prstGeom>
          <a:solidFill>
            <a:srgbClr val="CCFFCC"/>
          </a:solidFill>
          <a:ln w="25400">
            <a:solidFill>
              <a:schemeClr val="tx1"/>
            </a:solidFill>
            <a:round/>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3253" name="Text Box 5">
            <a:extLst>
              <a:ext uri="{FF2B5EF4-FFF2-40B4-BE49-F238E27FC236}">
                <a16:creationId xmlns:a16="http://schemas.microsoft.com/office/drawing/2014/main" id="{EFCB6224-95E5-2166-BFC5-54C04A4F73CE}"/>
              </a:ext>
            </a:extLst>
          </p:cNvPr>
          <p:cNvSpPr txBox="1">
            <a:spLocks noChangeArrowheads="1"/>
          </p:cNvSpPr>
          <p:nvPr/>
        </p:nvSpPr>
        <p:spPr bwMode="auto">
          <a:xfrm>
            <a:off x="3616325" y="3017838"/>
            <a:ext cx="19462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3200" b="1">
                <a:solidFill>
                  <a:srgbClr val="FF0000"/>
                </a:solidFill>
                <a:latin typeface="Twinkl Cursive Looped" panose="02000000000000000000" pitchFamily="2" charset="0"/>
              </a:rPr>
              <a:t>Comfort</a:t>
            </a:r>
          </a:p>
          <a:p>
            <a:pPr algn="ctr"/>
            <a:r>
              <a:rPr lang="en-US" altLang="en-US" sz="3200" b="1">
                <a:solidFill>
                  <a:srgbClr val="FF0000"/>
                </a:solidFill>
                <a:latin typeface="Twinkl Cursive Looped" panose="02000000000000000000" pitchFamily="2" charset="0"/>
              </a:rPr>
              <a:t>Zone</a:t>
            </a:r>
            <a:endParaRPr lang="en-GB" altLang="en-US" sz="3200" b="1">
              <a:solidFill>
                <a:srgbClr val="FF0000"/>
              </a:solidFill>
              <a:latin typeface="Twinkl Cursive Looped" panose="02000000000000000000" pitchFamily="2" charset="0"/>
            </a:endParaRPr>
          </a:p>
        </p:txBody>
      </p:sp>
      <p:sp>
        <p:nvSpPr>
          <p:cNvPr id="53254" name="Oval 6">
            <a:extLst>
              <a:ext uri="{FF2B5EF4-FFF2-40B4-BE49-F238E27FC236}">
                <a16:creationId xmlns:a16="http://schemas.microsoft.com/office/drawing/2014/main" id="{A3D84562-94FC-3C09-AF76-C7098B6B4DD4}"/>
              </a:ext>
            </a:extLst>
          </p:cNvPr>
          <p:cNvSpPr>
            <a:spLocks noChangeArrowheads="1"/>
          </p:cNvSpPr>
          <p:nvPr/>
        </p:nvSpPr>
        <p:spPr bwMode="auto">
          <a:xfrm>
            <a:off x="2514600" y="1447800"/>
            <a:ext cx="4191000" cy="3962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3255" name="WordArt 7">
            <a:extLst>
              <a:ext uri="{FF2B5EF4-FFF2-40B4-BE49-F238E27FC236}">
                <a16:creationId xmlns:a16="http://schemas.microsoft.com/office/drawing/2014/main" id="{739050B3-A15D-0F53-5298-6439EEC11B85}"/>
              </a:ext>
            </a:extLst>
          </p:cNvPr>
          <p:cNvSpPr>
            <a:spLocks noChangeArrowheads="1" noChangeShapeType="1" noTextEdit="1"/>
          </p:cNvSpPr>
          <p:nvPr/>
        </p:nvSpPr>
        <p:spPr bwMode="auto">
          <a:xfrm>
            <a:off x="3652838" y="1795463"/>
            <a:ext cx="1838325" cy="838200"/>
          </a:xfrm>
          <a:prstGeom prst="rect">
            <a:avLst/>
          </a:prstGeom>
        </p:spPr>
        <p:txBody>
          <a:bodyPr spcFirstLastPara="1" wrap="none" fromWordArt="1">
            <a:prstTxWarp prst="textArchUp">
              <a:avLst>
                <a:gd name="adj" fmla="val 10798892"/>
              </a:avLst>
            </a:prstTxWarp>
          </a:bodyPr>
          <a:lstStyle/>
          <a:p>
            <a:pPr algn="ctr"/>
            <a:r>
              <a:rPr lang="en-GB" sz="2000" kern="10">
                <a:ln w="9525">
                  <a:solidFill>
                    <a:srgbClr val="000000"/>
                  </a:solidFill>
                  <a:round/>
                  <a:headEnd/>
                  <a:tailEnd/>
                </a:ln>
                <a:solidFill>
                  <a:srgbClr val="000000"/>
                </a:solidFill>
                <a:latin typeface="Twinkl Cursive Looped" panose="02000000000000000000" pitchFamily="2" charset="0"/>
              </a:rPr>
              <a:t>Stretch Zone</a:t>
            </a:r>
          </a:p>
        </p:txBody>
      </p:sp>
      <p:sp>
        <p:nvSpPr>
          <p:cNvPr id="53256" name="Oval 8">
            <a:extLst>
              <a:ext uri="{FF2B5EF4-FFF2-40B4-BE49-F238E27FC236}">
                <a16:creationId xmlns:a16="http://schemas.microsoft.com/office/drawing/2014/main" id="{19299893-5A3E-D2FA-52DB-B31EF42847AF}"/>
              </a:ext>
            </a:extLst>
          </p:cNvPr>
          <p:cNvSpPr>
            <a:spLocks noChangeArrowheads="1"/>
          </p:cNvSpPr>
          <p:nvPr/>
        </p:nvSpPr>
        <p:spPr bwMode="auto">
          <a:xfrm>
            <a:off x="2057400" y="1066800"/>
            <a:ext cx="5029200" cy="4724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53257" name="WordArt 9">
            <a:extLst>
              <a:ext uri="{FF2B5EF4-FFF2-40B4-BE49-F238E27FC236}">
                <a16:creationId xmlns:a16="http://schemas.microsoft.com/office/drawing/2014/main" id="{C73A127E-E0D8-2044-3786-04F6138D2888}"/>
              </a:ext>
            </a:extLst>
          </p:cNvPr>
          <p:cNvSpPr>
            <a:spLocks noChangeArrowheads="1" noChangeShapeType="1" noTextEdit="1"/>
          </p:cNvSpPr>
          <p:nvPr/>
        </p:nvSpPr>
        <p:spPr bwMode="auto">
          <a:xfrm>
            <a:off x="3616325" y="1295400"/>
            <a:ext cx="1909763" cy="762000"/>
          </a:xfrm>
          <a:prstGeom prst="rect">
            <a:avLst/>
          </a:prstGeom>
        </p:spPr>
        <p:txBody>
          <a:bodyPr spcFirstLastPara="1" wrap="none" fromWordArt="1">
            <a:prstTxWarp prst="textArchUp">
              <a:avLst>
                <a:gd name="adj" fmla="val 10800004"/>
              </a:avLst>
            </a:prstTxWarp>
          </a:bodyPr>
          <a:lstStyle/>
          <a:p>
            <a:pPr algn="ctr"/>
            <a:r>
              <a:rPr lang="en-GB" sz="2000" kern="10">
                <a:ln w="9525">
                  <a:solidFill>
                    <a:srgbClr val="000000"/>
                  </a:solidFill>
                  <a:round/>
                  <a:headEnd/>
                  <a:tailEnd/>
                </a:ln>
                <a:solidFill>
                  <a:srgbClr val="2D2DB9"/>
                </a:solidFill>
                <a:latin typeface="Twinkl Cursive Looped" panose="02000000000000000000" pitchFamily="2" charset="0"/>
              </a:rPr>
              <a:t>Panic Zone</a:t>
            </a:r>
          </a:p>
        </p:txBody>
      </p:sp>
      <p:sp>
        <p:nvSpPr>
          <p:cNvPr id="53258" name="Line 10">
            <a:extLst>
              <a:ext uri="{FF2B5EF4-FFF2-40B4-BE49-F238E27FC236}">
                <a16:creationId xmlns:a16="http://schemas.microsoft.com/office/drawing/2014/main" id="{F7845088-227E-1D1C-AD49-AB1953690ACC}"/>
              </a:ext>
            </a:extLst>
          </p:cNvPr>
          <p:cNvSpPr>
            <a:spLocks noChangeShapeType="1"/>
          </p:cNvSpPr>
          <p:nvPr/>
        </p:nvSpPr>
        <p:spPr bwMode="auto">
          <a:xfrm flipH="1">
            <a:off x="3200400" y="3429000"/>
            <a:ext cx="457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a:p>
        </p:txBody>
      </p:sp>
      <p:sp>
        <p:nvSpPr>
          <p:cNvPr id="53259" name="Line 11">
            <a:extLst>
              <a:ext uri="{FF2B5EF4-FFF2-40B4-BE49-F238E27FC236}">
                <a16:creationId xmlns:a16="http://schemas.microsoft.com/office/drawing/2014/main" id="{9D9392F0-6B73-0DC8-3B40-B0F2B3C315AF}"/>
              </a:ext>
            </a:extLst>
          </p:cNvPr>
          <p:cNvSpPr>
            <a:spLocks noChangeShapeType="1"/>
          </p:cNvSpPr>
          <p:nvPr/>
        </p:nvSpPr>
        <p:spPr bwMode="auto">
          <a:xfrm flipH="1">
            <a:off x="2667000" y="3429000"/>
            <a:ext cx="838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a:p>
        </p:txBody>
      </p:sp>
      <p:sp>
        <p:nvSpPr>
          <p:cNvPr id="120844" name="AutoShape 12">
            <a:extLst>
              <a:ext uri="{FF2B5EF4-FFF2-40B4-BE49-F238E27FC236}">
                <a16:creationId xmlns:a16="http://schemas.microsoft.com/office/drawing/2014/main" id="{9D0103C8-1E05-035E-F7F9-7B971AD36C44}"/>
              </a:ext>
            </a:extLst>
          </p:cNvPr>
          <p:cNvSpPr>
            <a:spLocks noChangeArrowheads="1"/>
          </p:cNvSpPr>
          <p:nvPr/>
        </p:nvSpPr>
        <p:spPr bwMode="auto">
          <a:xfrm rot="-5392408">
            <a:off x="4152900" y="1981200"/>
            <a:ext cx="8382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20845" name="AutoShape 13">
            <a:extLst>
              <a:ext uri="{FF2B5EF4-FFF2-40B4-BE49-F238E27FC236}">
                <a16:creationId xmlns:a16="http://schemas.microsoft.com/office/drawing/2014/main" id="{B7684EBD-0D29-0F66-3A60-A12D6595658D}"/>
              </a:ext>
            </a:extLst>
          </p:cNvPr>
          <p:cNvSpPr>
            <a:spLocks noChangeArrowheads="1"/>
          </p:cNvSpPr>
          <p:nvPr/>
        </p:nvSpPr>
        <p:spPr bwMode="auto">
          <a:xfrm>
            <a:off x="5562600" y="3162300"/>
            <a:ext cx="8382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20846" name="AutoShape 14">
            <a:extLst>
              <a:ext uri="{FF2B5EF4-FFF2-40B4-BE49-F238E27FC236}">
                <a16:creationId xmlns:a16="http://schemas.microsoft.com/office/drawing/2014/main" id="{5A7EAA71-1552-DCE4-6D22-8BE10EAD9A1D}"/>
              </a:ext>
            </a:extLst>
          </p:cNvPr>
          <p:cNvSpPr>
            <a:spLocks noChangeArrowheads="1"/>
          </p:cNvSpPr>
          <p:nvPr/>
        </p:nvSpPr>
        <p:spPr bwMode="auto">
          <a:xfrm rot="10791022">
            <a:off x="2819400" y="3162300"/>
            <a:ext cx="8382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20847" name="AutoShape 15">
            <a:extLst>
              <a:ext uri="{FF2B5EF4-FFF2-40B4-BE49-F238E27FC236}">
                <a16:creationId xmlns:a16="http://schemas.microsoft.com/office/drawing/2014/main" id="{5696C205-2B51-2B4E-76CF-0227C1D63B03}"/>
              </a:ext>
            </a:extLst>
          </p:cNvPr>
          <p:cNvSpPr>
            <a:spLocks noChangeArrowheads="1"/>
          </p:cNvSpPr>
          <p:nvPr/>
        </p:nvSpPr>
        <p:spPr bwMode="auto">
          <a:xfrm rot="5391022">
            <a:off x="4152900" y="4495800"/>
            <a:ext cx="8382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53264" name="Text Box 16">
            <a:extLst>
              <a:ext uri="{FF2B5EF4-FFF2-40B4-BE49-F238E27FC236}">
                <a16:creationId xmlns:a16="http://schemas.microsoft.com/office/drawing/2014/main" id="{E47BDD00-43A4-1343-BBDB-3CC04DDD6E7A}"/>
              </a:ext>
            </a:extLst>
          </p:cNvPr>
          <p:cNvSpPr txBox="1">
            <a:spLocks noChangeArrowheads="1"/>
          </p:cNvSpPr>
          <p:nvPr/>
        </p:nvSpPr>
        <p:spPr bwMode="auto">
          <a:xfrm>
            <a:off x="762000" y="54864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endParaRPr lang="en-US" altLang="en-US">
              <a:solidFill>
                <a:schemeClr val="accent2"/>
              </a:solidFill>
            </a:endParaRPr>
          </a:p>
        </p:txBody>
      </p:sp>
      <p:sp>
        <p:nvSpPr>
          <p:cNvPr id="53265" name="Text Box 17">
            <a:extLst>
              <a:ext uri="{FF2B5EF4-FFF2-40B4-BE49-F238E27FC236}">
                <a16:creationId xmlns:a16="http://schemas.microsoft.com/office/drawing/2014/main" id="{01A425EA-A5E4-0FFE-EFA5-9EF2B800B6A9}"/>
              </a:ext>
            </a:extLst>
          </p:cNvPr>
          <p:cNvSpPr txBox="1">
            <a:spLocks noChangeArrowheads="1"/>
          </p:cNvSpPr>
          <p:nvPr/>
        </p:nvSpPr>
        <p:spPr bwMode="auto">
          <a:xfrm>
            <a:off x="485775" y="5251450"/>
            <a:ext cx="8229600" cy="13843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a:solidFill>
                  <a:srgbClr val="002060"/>
                </a:solidFill>
                <a:latin typeface="Twinkl Cursive Looped" panose="02000000000000000000" pitchFamily="2" charset="0"/>
              </a:rPr>
              <a:t>By doing this in a safe and supportive learning environment, confidence, ability and self esteem will increase.</a:t>
            </a:r>
            <a:endParaRPr lang="en-GB" altLang="en-US" sz="2800">
              <a:solidFill>
                <a:srgbClr val="002060"/>
              </a:solidFill>
              <a:latin typeface="Twinkl Cursive Looped" panose="02000000000000000000" pitchFamily="2" charset="0"/>
            </a:endParaRPr>
          </a:p>
        </p:txBody>
      </p:sp>
      <p:pic>
        <p:nvPicPr>
          <p:cNvPr id="2" name="Audio 1">
            <a:hlinkClick r:id="" action="ppaction://media"/>
            <a:extLst>
              <a:ext uri="{FF2B5EF4-FFF2-40B4-BE49-F238E27FC236}">
                <a16:creationId xmlns:a16="http://schemas.microsoft.com/office/drawing/2014/main" id="{374DAC2E-D194-A12E-BE1A-379278084EC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37500" t="-55469" r="-137500" b="-55469"/>
          <a:stretch>
            <a:fillRect/>
          </a:stretch>
        </p:blipFill>
        <p:spPr>
          <a:xfrm>
            <a:off x="6858000" y="5357812"/>
            <a:ext cx="2286000" cy="1285875"/>
          </a:xfrm>
          <a:prstGeom prst="rect">
            <a:avLst/>
          </a:prstGeom>
        </p:spPr>
      </p:pic>
    </p:spTree>
    <p:custDataLst>
      <p:tags r:id="rId1"/>
    </p:custDataLst>
  </p:cSld>
  <p:clrMapOvr>
    <a:masterClrMapping/>
  </p:clrMapOvr>
  <p:transition advTm="852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20836"/>
                                        </p:tgtEl>
                                        <p:attrNameLst>
                                          <p:attrName>style.visibility</p:attrName>
                                        </p:attrNameLst>
                                      </p:cBhvr>
                                      <p:to>
                                        <p:strVal val="visible"/>
                                      </p:to>
                                    </p:set>
                                    <p:animEffect transition="in" filter="wipe(up)">
                                      <p:cBhvr>
                                        <p:cTn id="11" dur="500"/>
                                        <p:tgtEl>
                                          <p:spTgt spid="1208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20844"/>
                                        </p:tgtEl>
                                        <p:attrNameLst>
                                          <p:attrName>style.visibility</p:attrName>
                                        </p:attrNameLst>
                                      </p:cBhvr>
                                      <p:to>
                                        <p:strVal val="visible"/>
                                      </p:to>
                                    </p:set>
                                    <p:animEffect transition="in" filter="dissolve">
                                      <p:cBhvr>
                                        <p:cTn id="16" dur="500"/>
                                        <p:tgtEl>
                                          <p:spTgt spid="12084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20845"/>
                                        </p:tgtEl>
                                        <p:attrNameLst>
                                          <p:attrName>style.visibility</p:attrName>
                                        </p:attrNameLst>
                                      </p:cBhvr>
                                      <p:to>
                                        <p:strVal val="visible"/>
                                      </p:to>
                                    </p:set>
                                    <p:animEffect transition="in" filter="dissolve">
                                      <p:cBhvr>
                                        <p:cTn id="21" dur="500"/>
                                        <p:tgtEl>
                                          <p:spTgt spid="1208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20846"/>
                                        </p:tgtEl>
                                        <p:attrNameLst>
                                          <p:attrName>style.visibility</p:attrName>
                                        </p:attrNameLst>
                                      </p:cBhvr>
                                      <p:to>
                                        <p:strVal val="visible"/>
                                      </p:to>
                                    </p:set>
                                    <p:animEffect transition="in" filter="dissolve">
                                      <p:cBhvr>
                                        <p:cTn id="26" dur="500"/>
                                        <p:tgtEl>
                                          <p:spTgt spid="120846"/>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120847"/>
                                        </p:tgtEl>
                                        <p:attrNameLst>
                                          <p:attrName>style.visibility</p:attrName>
                                        </p:attrNameLst>
                                      </p:cBhvr>
                                      <p:to>
                                        <p:strVal val="visible"/>
                                      </p:to>
                                    </p:set>
                                    <p:animEffect transition="in" filter="dissolve">
                                      <p:cBhvr>
                                        <p:cTn id="30" dur="500"/>
                                        <p:tgtEl>
                                          <p:spTgt spid="12084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20836"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a:extLst>
              <a:ext uri="{FF2B5EF4-FFF2-40B4-BE49-F238E27FC236}">
                <a16:creationId xmlns:a16="http://schemas.microsoft.com/office/drawing/2014/main" id="{CF4C1998-A3E9-09D1-5E98-4BE7D74F894E}"/>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5" name="Rectangle 3" descr="Blue tissue paper">
            <a:extLst>
              <a:ext uri="{FF2B5EF4-FFF2-40B4-BE49-F238E27FC236}">
                <a16:creationId xmlns:a16="http://schemas.microsoft.com/office/drawing/2014/main" id="{F9BB8CDE-378C-2E26-F4C9-B733210E7DF8}"/>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54276" name="Picture 4" descr="npo0000f8">
            <a:extLst>
              <a:ext uri="{FF2B5EF4-FFF2-40B4-BE49-F238E27FC236}">
                <a16:creationId xmlns:a16="http://schemas.microsoft.com/office/drawing/2014/main" id="{0D4A5770-12E6-40E2-C848-D3AB942510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762000"/>
            <a:ext cx="8382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F8C1374-EB71-2A2D-9D8F-A1F34460D9B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574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E3A0E-6A62-EBB7-C2C4-40E06682440B}"/>
              </a:ext>
            </a:extLst>
          </p:cNvPr>
          <p:cNvSpPr>
            <a:spLocks noGrp="1"/>
          </p:cNvSpPr>
          <p:nvPr>
            <p:ph idx="1"/>
          </p:nvPr>
        </p:nvSpPr>
        <p:spPr>
          <a:xfrm>
            <a:off x="685800" y="620688"/>
            <a:ext cx="7772400" cy="5475312"/>
          </a:xfrm>
        </p:spPr>
        <p:txBody>
          <a:bodyPr/>
          <a:lstStyle/>
          <a:p>
            <a:pPr marL="0" indent="0">
              <a:buNone/>
            </a:pPr>
            <a:r>
              <a:rPr lang="en-US" dirty="0"/>
              <a:t>Residential October 2024 - £247 includes accommodation, transport, meals &amp; snacks, activities and instructors and insurance.</a:t>
            </a:r>
          </a:p>
          <a:p>
            <a:pPr marL="0" indent="0">
              <a:buNone/>
            </a:pPr>
            <a:endParaRPr lang="en-US" dirty="0"/>
          </a:p>
          <a:p>
            <a:pPr marL="0" indent="0">
              <a:buNone/>
            </a:pPr>
            <a:r>
              <a:rPr lang="en-US" dirty="0"/>
              <a:t>Deposit of £25 required to be paid on Parent Pay by 24</a:t>
            </a:r>
            <a:r>
              <a:rPr lang="en-US" baseline="30000" dirty="0"/>
              <a:t>th</a:t>
            </a:r>
            <a:r>
              <a:rPr lang="en-US" dirty="0"/>
              <a:t> November. We need to secure our booking and choice of activities.</a:t>
            </a:r>
          </a:p>
          <a:p>
            <a:pPr marL="0" indent="0">
              <a:buNone/>
            </a:pPr>
            <a:endParaRPr lang="en-US" dirty="0"/>
          </a:p>
          <a:p>
            <a:pPr marL="0" indent="0">
              <a:buNone/>
            </a:pPr>
            <a:r>
              <a:rPr lang="en-US" dirty="0"/>
              <a:t>Further instalments to be made through Parent Pay. </a:t>
            </a:r>
            <a:endParaRPr lang="en-GB" dirty="0"/>
          </a:p>
        </p:txBody>
      </p:sp>
      <p:pic>
        <p:nvPicPr>
          <p:cNvPr id="2" name="Audio 1">
            <a:hlinkClick r:id="" action="ppaction://media"/>
            <a:extLst>
              <a:ext uri="{FF2B5EF4-FFF2-40B4-BE49-F238E27FC236}">
                <a16:creationId xmlns:a16="http://schemas.microsoft.com/office/drawing/2014/main" id="{C184490E-87F0-4C73-B7A5-A9221AC61F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319508032"/>
      </p:ext>
    </p:extLst>
  </p:cSld>
  <p:clrMapOvr>
    <a:masterClrMapping/>
  </p:clrMapOvr>
  <p:transition advTm="9956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a:extLst>
              <a:ext uri="{FF2B5EF4-FFF2-40B4-BE49-F238E27FC236}">
                <a16:creationId xmlns:a16="http://schemas.microsoft.com/office/drawing/2014/main" id="{FAD37CAB-ABD2-861A-7AED-267E4311BBFC}"/>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6" imgW="6799478" imgH="9506102" progId="">
                  <p:embed/>
                </p:oleObj>
              </mc:Choice>
              <mc:Fallback>
                <p:oleObj name="CorelDRAW!" r:id="rId6" imgW="6799478" imgH="950610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Rectangle 3" descr="Blue tissue paper">
            <a:extLst>
              <a:ext uri="{FF2B5EF4-FFF2-40B4-BE49-F238E27FC236}">
                <a16:creationId xmlns:a16="http://schemas.microsoft.com/office/drawing/2014/main" id="{046A00E8-C723-AE4F-28FC-D9109EE7EDFD}"/>
              </a:ext>
            </a:extLst>
          </p:cNvPr>
          <p:cNvSpPr>
            <a:spLocks noChangeArrowheads="1"/>
          </p:cNvSpPr>
          <p:nvPr/>
        </p:nvSpPr>
        <p:spPr bwMode="auto">
          <a:xfrm>
            <a:off x="304800" y="228600"/>
            <a:ext cx="8534400" cy="6400800"/>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55300" name="Picture 4" descr="npo000100">
            <a:extLst>
              <a:ext uri="{FF2B5EF4-FFF2-40B4-BE49-F238E27FC236}">
                <a16:creationId xmlns:a16="http://schemas.microsoft.com/office/drawing/2014/main" id="{8F1EB414-218E-F259-54CF-D0C134E3E152}"/>
              </a:ext>
            </a:extLst>
          </p:cNvPr>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4572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1" name="Text Box 7">
            <a:extLst>
              <a:ext uri="{FF2B5EF4-FFF2-40B4-BE49-F238E27FC236}">
                <a16:creationId xmlns:a16="http://schemas.microsoft.com/office/drawing/2014/main" id="{1D3B51D5-1ADD-A0B3-9F3C-284A1BE1CA39}"/>
              </a:ext>
            </a:extLst>
          </p:cNvPr>
          <p:cNvSpPr txBox="1">
            <a:spLocks noChangeArrowheads="1"/>
          </p:cNvSpPr>
          <p:nvPr/>
        </p:nvSpPr>
        <p:spPr bwMode="auto">
          <a:xfrm>
            <a:off x="5410200" y="5029200"/>
            <a:ext cx="3429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1400">
                <a:solidFill>
                  <a:schemeClr val="bg1"/>
                </a:solidFill>
              </a:rPr>
              <a:t>Canolfan Conway Centre</a:t>
            </a:r>
          </a:p>
          <a:p>
            <a:pPr algn="ctr" eaLnBrk="1" hangingPunct="1">
              <a:spcBef>
                <a:spcPct val="50000"/>
              </a:spcBef>
            </a:pPr>
            <a:r>
              <a:rPr lang="en-GB" altLang="en-US" sz="1400">
                <a:solidFill>
                  <a:schemeClr val="bg1"/>
                </a:solidFill>
              </a:rPr>
              <a:t>Llanfairpwll</a:t>
            </a:r>
          </a:p>
          <a:p>
            <a:pPr algn="ctr" eaLnBrk="1" hangingPunct="1">
              <a:spcBef>
                <a:spcPct val="50000"/>
              </a:spcBef>
            </a:pPr>
            <a:r>
              <a:rPr lang="en-GB" altLang="en-US" sz="1400">
                <a:solidFill>
                  <a:schemeClr val="bg1"/>
                </a:solidFill>
              </a:rPr>
              <a:t>Anglesey LL61 6DJ</a:t>
            </a:r>
          </a:p>
          <a:p>
            <a:pPr eaLnBrk="1" hangingPunct="1">
              <a:spcBef>
                <a:spcPct val="50000"/>
              </a:spcBef>
            </a:pPr>
            <a:r>
              <a:rPr lang="en-GB" altLang="en-US" sz="1400">
                <a:solidFill>
                  <a:srgbClr val="E9FFFF"/>
                </a:solidFill>
              </a:rPr>
              <a:t>Email: admin@conwaycentre.co.uk</a:t>
            </a:r>
          </a:p>
        </p:txBody>
      </p:sp>
      <p:sp>
        <p:nvSpPr>
          <p:cNvPr id="58376" name="Text Box 8">
            <a:extLst>
              <a:ext uri="{FF2B5EF4-FFF2-40B4-BE49-F238E27FC236}">
                <a16:creationId xmlns:a16="http://schemas.microsoft.com/office/drawing/2014/main" id="{A2062776-E07B-1CE7-A9CF-399BA68C2DF1}"/>
              </a:ext>
            </a:extLst>
          </p:cNvPr>
          <p:cNvSpPr txBox="1">
            <a:spLocks noChangeArrowheads="1"/>
          </p:cNvSpPr>
          <p:nvPr/>
        </p:nvSpPr>
        <p:spPr bwMode="auto">
          <a:xfrm>
            <a:off x="609600" y="3276600"/>
            <a:ext cx="8208963" cy="823913"/>
          </a:xfrm>
          <a:prstGeom prst="rect">
            <a:avLst/>
          </a:prstGeom>
          <a:solidFill>
            <a:schemeClr val="bg1">
              <a:alpha val="47842"/>
            </a:schemeClr>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GB" altLang="en-US" sz="4800" b="1" dirty="0">
                <a:solidFill>
                  <a:srgbClr val="FF0000"/>
                </a:solidFill>
                <a:latin typeface="Twinkl Cursive Looped" panose="02000000000000000000" pitchFamily="2" charset="0"/>
              </a:rPr>
              <a:t>www.conwaycentres.co.uk</a:t>
            </a:r>
          </a:p>
        </p:txBody>
      </p:sp>
      <p:pic>
        <p:nvPicPr>
          <p:cNvPr id="2" name="Audio 1">
            <a:hlinkClick r:id="" action="ppaction://media"/>
            <a:extLst>
              <a:ext uri="{FF2B5EF4-FFF2-40B4-BE49-F238E27FC236}">
                <a16:creationId xmlns:a16="http://schemas.microsoft.com/office/drawing/2014/main" id="{1895049A-7D16-C64D-C9BF-063DD706286F}"/>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37500" t="-55469" r="-137500" b="-55469"/>
          <a:stretch>
            <a:fillRect/>
          </a:stretch>
        </p:blipFill>
        <p:spPr>
          <a:xfrm>
            <a:off x="6858000" y="5357812"/>
            <a:ext cx="2286000" cy="1285875"/>
          </a:xfrm>
          <a:prstGeom prst="rect">
            <a:avLst/>
          </a:prstGeom>
        </p:spPr>
      </p:pic>
    </p:spTree>
    <p:custDataLst>
      <p:tags r:id="rId1"/>
    </p:custDataLst>
  </p:cSld>
  <p:clrMapOvr>
    <a:masterClrMapping/>
  </p:clrMapOvr>
  <p:transition advTm="1940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p:cTn id="11" dur="1000" fill="hold"/>
                                        <p:tgtEl>
                                          <p:spTgt spid="58376"/>
                                        </p:tgtEl>
                                        <p:attrNameLst>
                                          <p:attrName>ppt_w</p:attrName>
                                        </p:attrNameLst>
                                      </p:cBhvr>
                                      <p:tavLst>
                                        <p:tav tm="0">
                                          <p:val>
                                            <p:strVal val="#ppt_w*0.70"/>
                                          </p:val>
                                        </p:tav>
                                        <p:tav tm="100000">
                                          <p:val>
                                            <p:strVal val="#ppt_w"/>
                                          </p:val>
                                        </p:tav>
                                      </p:tavLst>
                                    </p:anim>
                                    <p:anim calcmode="lin" valueType="num">
                                      <p:cBhvr>
                                        <p:cTn id="12" dur="1000" fill="hold"/>
                                        <p:tgtEl>
                                          <p:spTgt spid="58376"/>
                                        </p:tgtEl>
                                        <p:attrNameLst>
                                          <p:attrName>ppt_h</p:attrName>
                                        </p:attrNameLst>
                                      </p:cBhvr>
                                      <p:tavLst>
                                        <p:tav tm="0">
                                          <p:val>
                                            <p:strVal val="#ppt_h"/>
                                          </p:val>
                                        </p:tav>
                                        <p:tav tm="100000">
                                          <p:val>
                                            <p:strVal val="#ppt_h"/>
                                          </p:val>
                                        </p:tav>
                                      </p:tavLst>
                                    </p:anim>
                                    <p:animEffect transition="in" filter="fade">
                                      <p:cBhvr>
                                        <p:cTn id="13" dur="1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83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DC1DE655-1428-F6CA-C0CB-9AF90ECD0788}"/>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Rectangle 3" descr="Blue tissue paper">
            <a:extLst>
              <a:ext uri="{FF2B5EF4-FFF2-40B4-BE49-F238E27FC236}">
                <a16:creationId xmlns:a16="http://schemas.microsoft.com/office/drawing/2014/main" id="{7B2BE7BD-FB27-F7A6-EC2E-207A02BC7797}"/>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6148" name="Rectangle 36" descr="Blue tissue paper">
            <a:extLst>
              <a:ext uri="{FF2B5EF4-FFF2-40B4-BE49-F238E27FC236}">
                <a16:creationId xmlns:a16="http://schemas.microsoft.com/office/drawing/2014/main" id="{E6B58160-0AEF-1C68-E003-F45845510986}"/>
              </a:ext>
            </a:extLst>
          </p:cNvPr>
          <p:cNvSpPr>
            <a:spLocks noChangeArrowheads="1"/>
          </p:cNvSpPr>
          <p:nvPr/>
        </p:nvSpPr>
        <p:spPr bwMode="auto">
          <a:xfrm>
            <a:off x="990600" y="990600"/>
            <a:ext cx="838200" cy="48006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6149" name="Rectangle 37" descr="Blue tissue paper">
            <a:extLst>
              <a:ext uri="{FF2B5EF4-FFF2-40B4-BE49-F238E27FC236}">
                <a16:creationId xmlns:a16="http://schemas.microsoft.com/office/drawing/2014/main" id="{7CEEC1E1-2C1D-5436-03E8-08F1FB73070E}"/>
              </a:ext>
            </a:extLst>
          </p:cNvPr>
          <p:cNvSpPr>
            <a:spLocks noChangeArrowheads="1"/>
          </p:cNvSpPr>
          <p:nvPr/>
        </p:nvSpPr>
        <p:spPr bwMode="auto">
          <a:xfrm>
            <a:off x="1828800" y="762000"/>
            <a:ext cx="6019800" cy="1524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6150" name="Picture 41" descr="npo000014">
            <a:extLst>
              <a:ext uri="{FF2B5EF4-FFF2-40B4-BE49-F238E27FC236}">
                <a16:creationId xmlns:a16="http://schemas.microsoft.com/office/drawing/2014/main" id="{0BF1F604-E1D7-F38F-EFE7-DDF5EE70E1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7013"/>
            <a:ext cx="8382000"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3A6D6DC-ECC0-9CDB-F586-CAB8712197B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4414">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extLst>
              <a:ext uri="{FF2B5EF4-FFF2-40B4-BE49-F238E27FC236}">
                <a16:creationId xmlns:a16="http://schemas.microsoft.com/office/drawing/2014/main" id="{4993550A-C701-9200-7572-C05655FF1B4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descr="Blue tissue paper">
            <a:extLst>
              <a:ext uri="{FF2B5EF4-FFF2-40B4-BE49-F238E27FC236}">
                <a16:creationId xmlns:a16="http://schemas.microsoft.com/office/drawing/2014/main" id="{5A7B932E-4FD6-6114-3810-01A02FE28DD6}"/>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7172" name="Picture 5" descr="npo00000e">
            <a:extLst>
              <a:ext uri="{FF2B5EF4-FFF2-40B4-BE49-F238E27FC236}">
                <a16:creationId xmlns:a16="http://schemas.microsoft.com/office/drawing/2014/main" id="{C2CD45CD-73E7-712D-670B-E6F6D87E33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228600"/>
            <a:ext cx="5040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DBA791E-3983-56BE-8CEA-037209A920A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093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40ACC900-96F7-712B-EC79-41998171FD6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Rectangle 3" descr="Blue tissue paper">
            <a:extLst>
              <a:ext uri="{FF2B5EF4-FFF2-40B4-BE49-F238E27FC236}">
                <a16:creationId xmlns:a16="http://schemas.microsoft.com/office/drawing/2014/main" id="{B5A9BDA5-9435-AE1D-F197-B1E644AAEAAA}"/>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8196" name="Picture 3" descr="\\tsclient\H\DCIM\100NCD80\DSC_0036.JPG">
            <a:extLst>
              <a:ext uri="{FF2B5EF4-FFF2-40B4-BE49-F238E27FC236}">
                <a16:creationId xmlns:a16="http://schemas.microsoft.com/office/drawing/2014/main" id="{E38BBF4A-22C4-EEF1-AE35-ED3A1E1C7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84963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FAFB53B-9149-7B51-8C6D-42C49B61A19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134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7ADE37DF-3B4D-2784-0CB4-E87046A2AAB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Rectangle 3" descr="Blue tissue paper">
            <a:extLst>
              <a:ext uri="{FF2B5EF4-FFF2-40B4-BE49-F238E27FC236}">
                <a16:creationId xmlns:a16="http://schemas.microsoft.com/office/drawing/2014/main" id="{76713F10-E950-2D6B-1A4D-7E82871128BA}"/>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9220" name="Picture 4" descr="npo000010">
            <a:extLst>
              <a:ext uri="{FF2B5EF4-FFF2-40B4-BE49-F238E27FC236}">
                <a16:creationId xmlns:a16="http://schemas.microsoft.com/office/drawing/2014/main" id="{74CEF04B-013B-66A7-D0F1-D6544CE55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88913"/>
            <a:ext cx="8569325"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9AE898F-7075-71BE-0E13-1642ABC1BF6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518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a:extLst>
              <a:ext uri="{FF2B5EF4-FFF2-40B4-BE49-F238E27FC236}">
                <a16:creationId xmlns:a16="http://schemas.microsoft.com/office/drawing/2014/main" id="{FBA78DB2-AA39-8A18-F8F1-49D2DCD7E59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orelDRAW!" r:id="rId5" imgW="6799478" imgH="9506102" progId="">
                  <p:embed/>
                </p:oleObj>
              </mc:Choice>
              <mc:Fallback>
                <p:oleObj name="CorelDRAW!" r:id="rId5" imgW="6799478" imgH="9506102"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Rectangle 3" descr="Blue tissue paper">
            <a:extLst>
              <a:ext uri="{FF2B5EF4-FFF2-40B4-BE49-F238E27FC236}">
                <a16:creationId xmlns:a16="http://schemas.microsoft.com/office/drawing/2014/main" id="{37D441BA-B138-612E-EA28-5A1E318064ED}"/>
              </a:ext>
            </a:extLst>
          </p:cNvPr>
          <p:cNvSpPr>
            <a:spLocks noChangeArrowheads="1"/>
          </p:cNvSpPr>
          <p:nvPr/>
        </p:nvSpPr>
        <p:spPr bwMode="auto">
          <a:xfrm>
            <a:off x="304800" y="228600"/>
            <a:ext cx="8534400" cy="64008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pic>
        <p:nvPicPr>
          <p:cNvPr id="11268" name="Picture 5" descr="penmon">
            <a:extLst>
              <a:ext uri="{FF2B5EF4-FFF2-40B4-BE49-F238E27FC236}">
                <a16:creationId xmlns:a16="http://schemas.microsoft.com/office/drawing/2014/main" id="{A9BD88DC-4069-E01B-7F68-000EE573E7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4765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5E2FEFC-88DF-D117-D95E-DDE0A029D6E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p:transition advTm="2645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1.5|1|0.9|0.8|0.9|2.2"/>
</p:tagLst>
</file>

<file path=ppt/tags/tag4.xml><?xml version="1.0" encoding="utf-8"?>
<p:tagLst xmlns:a="http://schemas.openxmlformats.org/drawingml/2006/main" xmlns:r="http://schemas.openxmlformats.org/officeDocument/2006/relationships" xmlns:p="http://schemas.openxmlformats.org/presentationml/2006/main">
  <p:tag name="TIMING" val="|3|1|1.6|1.1"/>
</p:tagLst>
</file>

<file path=ppt/tags/tag5.xml><?xml version="1.0" encoding="utf-8"?>
<p:tagLst xmlns:a="http://schemas.openxmlformats.org/drawingml/2006/main" xmlns:r="http://schemas.openxmlformats.org/officeDocument/2006/relationships" xmlns:p="http://schemas.openxmlformats.org/presentationml/2006/main">
  <p:tag name="TIMING" val="|13.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F541DBF85DC8498BEEF4E11C19D694" ma:contentTypeVersion="17" ma:contentTypeDescription="Create a new document." ma:contentTypeScope="" ma:versionID="a7efbb707c5d8bc898f93b7e1fe4066c">
  <xsd:schema xmlns:xsd="http://www.w3.org/2001/XMLSchema" xmlns:xs="http://www.w3.org/2001/XMLSchema" xmlns:p="http://schemas.microsoft.com/office/2006/metadata/properties" xmlns:ns2="0ce99ea6-3cad-4f5a-9949-f32ead12c1b9" xmlns:ns3="9e7f7f4b-0e5b-4b6b-8d01-7fd785032be0" targetNamespace="http://schemas.microsoft.com/office/2006/metadata/properties" ma:root="true" ma:fieldsID="374f6f5e83a87e70c8da431e3719a178" ns2:_="" ns3:_="">
    <xsd:import namespace="0ce99ea6-3cad-4f5a-9949-f32ead12c1b9"/>
    <xsd:import namespace="9e7f7f4b-0e5b-4b6b-8d01-7fd785032b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99ea6-3cad-4f5a-9949-f32ead12c1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8876f86-d9c8-4749-a5fc-8aeb53268c98"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7f7f4b-0e5b-4b6b-8d01-7fd785032be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6461925-2220-4225-b60e-b42118742ace}" ma:internalName="TaxCatchAll" ma:showField="CatchAllData" ma:web="9e7f7f4b-0e5b-4b6b-8d01-7fd785032be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e7f7f4b-0e5b-4b6b-8d01-7fd785032be0"/>
    <lcf76f155ced4ddcb4097134ff3c332f xmlns="0ce99ea6-3cad-4f5a-9949-f32ead12c1b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4541C0-7B0E-4891-A390-C8A4DEEE7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99ea6-3cad-4f5a-9949-f32ead12c1b9"/>
    <ds:schemaRef ds:uri="9e7f7f4b-0e5b-4b6b-8d01-7fd785032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92E0AB-3C45-439D-B3D5-D3432FECFB47}">
  <ds:schemaRefs>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schemas.microsoft.com/office/2006/metadata/properties"/>
    <ds:schemaRef ds:uri="http://schemas.microsoft.com/office/infopath/2007/PartnerControls"/>
    <ds:schemaRef ds:uri="9e7f7f4b-0e5b-4b6b-8d01-7fd785032be0"/>
    <ds:schemaRef ds:uri="0ce99ea6-3cad-4f5a-9949-f32ead12c1b9"/>
    <ds:schemaRef ds:uri="http://purl.org/dc/elements/1.1/"/>
  </ds:schemaRefs>
</ds:datastoreItem>
</file>

<file path=customXml/itemProps3.xml><?xml version="1.0" encoding="utf-8"?>
<ds:datastoreItem xmlns:ds="http://schemas.openxmlformats.org/officeDocument/2006/customXml" ds:itemID="{3FD54F81-9D47-49AF-ABF2-2832DFA0FF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2339</TotalTime>
  <Words>425</Words>
  <Application>Microsoft Office PowerPoint</Application>
  <PresentationFormat>On-screen Show (4:3)</PresentationFormat>
  <Paragraphs>116</Paragraphs>
  <Slides>48</Slides>
  <Notes>46</Notes>
  <HiddenSlides>0</HiddenSlides>
  <MMClips>48</MMClips>
  <ScaleCrop>false</ScaleCrop>
  <HeadingPairs>
    <vt:vector size="10"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ariant>
        <vt:lpstr>Custom Shows</vt:lpstr>
      </vt:variant>
      <vt:variant>
        <vt:i4>1</vt:i4>
      </vt:variant>
    </vt:vector>
  </HeadingPairs>
  <TitlesOfParts>
    <vt:vector size="56" baseType="lpstr">
      <vt:lpstr>Aptos</vt:lpstr>
      <vt:lpstr>Calibri</vt:lpstr>
      <vt:lpstr>Comic Sans MS</vt:lpstr>
      <vt:lpstr>Times New Roman</vt:lpstr>
      <vt:lpstr>Twinkl Cursive Looped</vt:lpstr>
      <vt:lpstr>Default Design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 Kirby Primary Conway Centre</vt:lpstr>
    </vt:vector>
  </TitlesOfParts>
  <Company>Conway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Finnegan</dc:creator>
  <cp:lastModifiedBy>Tracey McCann</cp:lastModifiedBy>
  <cp:revision>96</cp:revision>
  <dcterms:created xsi:type="dcterms:W3CDTF">2001-03-08T10:48:51Z</dcterms:created>
  <dcterms:modified xsi:type="dcterms:W3CDTF">2023-11-15T17:00:52Z</dcterms:modified>
</cp:coreProperties>
</file>