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3C44B-192D-44B2-A85F-2B9EAF137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FB2EB1-F87E-4851-A929-BE967EE11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13F79-C95F-4192-9378-FAF505587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714C-783B-4413-B1F7-B1BAC14C664F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DCA2A-60F4-42AD-AB9F-9788F42CD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4DE8B-125D-4087-A89C-782722850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9712-8764-4985-9522-E26AD2B99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463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B65DD-6E7E-4243-9162-8B426F6B9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92A48D-0690-4F2A-A8DF-3DFE6F33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FF3AA-AD51-46F2-8575-D86AD7671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714C-783B-4413-B1F7-B1BAC14C664F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59D14-8F11-4ADD-A147-86DAC0197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981A3-5148-4787-88C9-B5A6286D4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9712-8764-4985-9522-E26AD2B99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566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D85BD2-A83F-44D2-B19E-9A96B109DD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6205D2-EF6A-4C06-A00C-3125606C5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0D17F-B3D4-415B-BDDA-BDA8652EC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714C-783B-4413-B1F7-B1BAC14C664F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FBC40-67B5-4400-8861-F7A0199D2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E8776-482F-46D2-8501-A8F62C52C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9712-8764-4985-9522-E26AD2B99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07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D471A-614B-4AEE-B278-78C6B5AD0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BF746-12DB-4FBA-8BAB-8060C1B14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23C71-76C2-4297-BB83-3BE497E29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714C-783B-4413-B1F7-B1BAC14C664F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7C0E4-FEBC-4383-9ECC-4A1956785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3FF23-5923-4B4F-B2A3-27F29236B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9712-8764-4985-9522-E26AD2B99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524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AA5D3-3AD2-4D62-841F-A3908B459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A24C02-A9B4-4C34-9A4E-B5F5CAF79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10158-7AEF-4F30-A0C9-7CC900DC6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714C-783B-4413-B1F7-B1BAC14C664F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68B4A-75C0-4287-8DD6-B187B0522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8FB0F-686A-450B-88C9-D2F9B4886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9712-8764-4985-9522-E26AD2B99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64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1B2E2-19C9-4FDB-919D-DE80B1B77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192E3-4C2F-47A2-87EB-564B4AA5D9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7FC30-1F8D-4061-A4B5-63F60FC637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F12BC2-805C-4796-956B-677F2F6D5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714C-783B-4413-B1F7-B1BAC14C664F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5FF7ED-74D3-41E7-9940-B53F3760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37F8E9-38E4-48C4-9A93-DA42BAC23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9712-8764-4985-9522-E26AD2B99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483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4151E-6E47-424D-A9E3-621B2BFA3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14EEE7-A67C-48C7-9198-59C20136C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532DD9-214E-4C67-8334-13F4D380B2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C00D20-10E1-48DB-A507-3B06C7B2FF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3273DA-5C86-44AE-9F0A-40047EA5CB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C6A31E-0833-46B8-864F-7087174B3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714C-783B-4413-B1F7-B1BAC14C664F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4D83C1-6444-4C8E-B957-B94ED924B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AA8408-0E80-4D71-B9E1-5D84BE546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9712-8764-4985-9522-E26AD2B99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786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16D60-031B-4F9D-A7B7-F576EB276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6BD87F-658F-4D31-A365-3C4AE290A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714C-783B-4413-B1F7-B1BAC14C664F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AEB67E-2675-4939-96ED-CD3B808FC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75948C-8B5F-44D3-B9C4-A573CAF33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9712-8764-4985-9522-E26AD2B99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634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87A877-D4EB-4858-999C-9683A2FE3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714C-783B-4413-B1F7-B1BAC14C664F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526BF5-DE1A-43D3-B71F-70A15C671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8637D-2AA8-4DB6-A5EA-78D57D94D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9712-8764-4985-9522-E26AD2B99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369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57D2E-1F98-4752-A317-629807AC7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4C307-65E9-4F00-A79F-8BE0248AA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961D52-096D-4E57-BE57-845E4DD08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EA107-30A2-44A9-B397-E19A9FCCB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714C-783B-4413-B1F7-B1BAC14C664F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4F57B-79D4-460A-812C-81C9F64D5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CD9DA3-8956-4E38-A876-79332770B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9712-8764-4985-9522-E26AD2B99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129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81294-F7D4-40D5-83C2-01328513B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92A4FA-5A89-44A5-9E31-EF03C89B66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AC776B-2DAF-4CA3-88B1-7A6B738E7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15F7CA-62E1-45B5-97B2-B38C4ECC0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7714C-783B-4413-B1F7-B1BAC14C664F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A61FF1-6F6C-4039-A6F7-B80D137CA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E6930E-0928-4436-A2CC-A7E88298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89712-8764-4985-9522-E26AD2B99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63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ED1E33-6536-41AD-A63C-B9FC85E4C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110F68-34D4-4285-AA4D-A9A922CAC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55C2A-2161-4EC6-9165-47E8372164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7714C-783B-4413-B1F7-B1BAC14C664F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58F0A-CE03-4969-A8EF-F01CD06B27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681A5-45A1-4A7E-B09D-B431BA7D3E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89712-8764-4985-9522-E26AD2B99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41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50761-8D75-4953-89FE-31946D3E0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" y="320040"/>
            <a:ext cx="5943600" cy="640079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9600" b="1" u="sng" dirty="0"/>
              <a:t>Its Time To Fly</a:t>
            </a:r>
          </a:p>
          <a:p>
            <a:pPr marL="0" indent="0">
              <a:buNone/>
            </a:pPr>
            <a:r>
              <a:rPr lang="en-GB" sz="9600" b="1" dirty="0"/>
              <a:t>1</a:t>
            </a:r>
            <a:r>
              <a:rPr lang="en-GB" sz="9600" dirty="0"/>
              <a:t>. We sing our song,</a:t>
            </a:r>
          </a:p>
          <a:p>
            <a:pPr marL="0" indent="0">
              <a:buNone/>
            </a:pPr>
            <a:r>
              <a:rPr lang="en-GB" sz="9600" dirty="0"/>
              <a:t>As we move on,</a:t>
            </a:r>
          </a:p>
          <a:p>
            <a:pPr marL="0" indent="0">
              <a:buNone/>
            </a:pPr>
            <a:r>
              <a:rPr lang="en-GB" sz="9600" dirty="0"/>
              <a:t>We must travel we must journey on our way,</a:t>
            </a:r>
          </a:p>
          <a:p>
            <a:pPr marL="0" indent="0">
              <a:buNone/>
            </a:pPr>
            <a:r>
              <a:rPr lang="en-GB" sz="9600" b="1" dirty="0"/>
              <a:t>2</a:t>
            </a:r>
            <a:r>
              <a:rPr lang="en-GB" sz="9600" dirty="0"/>
              <a:t>. We’ve just begun,</a:t>
            </a:r>
          </a:p>
          <a:p>
            <a:pPr marL="0" indent="0">
              <a:buNone/>
            </a:pPr>
            <a:r>
              <a:rPr lang="en-GB" sz="9600" dirty="0"/>
              <a:t>Our flight of fun,</a:t>
            </a:r>
          </a:p>
          <a:p>
            <a:pPr marL="0" indent="0">
              <a:buNone/>
            </a:pPr>
            <a:r>
              <a:rPr lang="en-GB" sz="9600" dirty="0"/>
              <a:t>Hear the world its calling out,</a:t>
            </a:r>
          </a:p>
          <a:p>
            <a:pPr marL="0" indent="0">
              <a:buNone/>
            </a:pPr>
            <a:r>
              <a:rPr lang="en-GB" sz="9600" dirty="0"/>
              <a:t>We cannot stay.</a:t>
            </a:r>
          </a:p>
          <a:p>
            <a:pPr marL="0" indent="0">
              <a:buNone/>
            </a:pPr>
            <a:r>
              <a:rPr lang="en-GB" sz="9600" b="1" u="sng" dirty="0"/>
              <a:t>Chorus:</a:t>
            </a:r>
          </a:p>
          <a:p>
            <a:pPr marL="0" indent="0">
              <a:buNone/>
            </a:pPr>
            <a:r>
              <a:rPr lang="en-GB" sz="9600" b="1" dirty="0"/>
              <a:t>Hold your head up high,</a:t>
            </a:r>
          </a:p>
          <a:p>
            <a:pPr marL="0" indent="0">
              <a:buNone/>
            </a:pPr>
            <a:r>
              <a:rPr lang="en-GB" sz="9600" b="1" dirty="0"/>
              <a:t>Show your strength and soul,</a:t>
            </a:r>
          </a:p>
          <a:p>
            <a:pPr marL="0" indent="0">
              <a:buNone/>
            </a:pPr>
            <a:r>
              <a:rPr lang="en-GB" sz="9600" b="1" dirty="0"/>
              <a:t>Be the best that you can be,</a:t>
            </a:r>
          </a:p>
          <a:p>
            <a:pPr marL="0" indent="0">
              <a:buNone/>
            </a:pPr>
            <a:r>
              <a:rPr lang="en-GB" sz="9600" b="1" dirty="0"/>
              <a:t>And you’ll reach your goal.</a:t>
            </a:r>
          </a:p>
          <a:p>
            <a:pPr marL="0" indent="0">
              <a:buNone/>
            </a:pPr>
            <a:endParaRPr lang="en-GB" sz="9600" dirty="0"/>
          </a:p>
          <a:p>
            <a:pPr marL="0" indent="0">
              <a:buNone/>
            </a:pPr>
            <a:r>
              <a:rPr lang="en-GB" sz="9600" b="1" dirty="0"/>
              <a:t>3</a:t>
            </a:r>
            <a:r>
              <a:rPr lang="en-GB" sz="9600" dirty="0"/>
              <a:t>. Stand up and cheer,</a:t>
            </a:r>
          </a:p>
          <a:p>
            <a:pPr marL="0" indent="0">
              <a:buNone/>
            </a:pPr>
            <a:r>
              <a:rPr lang="en-GB" sz="9600" dirty="0"/>
              <a:t>Our time is here,</a:t>
            </a:r>
          </a:p>
          <a:p>
            <a:pPr marL="0" indent="0">
              <a:buNone/>
            </a:pPr>
            <a:r>
              <a:rPr lang="en-GB" sz="9600" dirty="0"/>
              <a:t>We can see the future hold it in our hands.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69E9004-1442-4902-8FB3-1614510CEA12}"/>
              </a:ext>
            </a:extLst>
          </p:cNvPr>
          <p:cNvSpPr txBox="1">
            <a:spLocks/>
          </p:cNvSpPr>
          <p:nvPr/>
        </p:nvSpPr>
        <p:spPr>
          <a:xfrm>
            <a:off x="6416040" y="259080"/>
            <a:ext cx="5974080" cy="6598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Chorus with </a:t>
            </a:r>
            <a:r>
              <a:rPr kumimoji="0" lang="en-GB" sz="49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harmony in blue writing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Hold your head up high,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9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(We can do it, we can lead,)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Show your strength and soul,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9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(We can be the best)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 the best that you can be ,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9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(We can make it, all succeed)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you’ll reach your goal.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9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(however hard the test)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4900" b="0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r>
              <a:rPr kumimoji="0" lang="en-GB" sz="4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We have our dreams,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so it seems,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can make them happen only if we try.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4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Repeat chorus twice.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Hold your head…..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4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Hold your head high </a:t>
            </a:r>
            <a:r>
              <a:rPr kumimoji="0" lang="en-GB" sz="4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(3 times)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9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Its time to fly.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3857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611B1D83A2214A925ADD9031D8D2DD" ma:contentTypeVersion="12" ma:contentTypeDescription="Create a new document." ma:contentTypeScope="" ma:versionID="291f401d1e89c4394352d6238932a4eb">
  <xsd:schema xmlns:xsd="http://www.w3.org/2001/XMLSchema" xmlns:xs="http://www.w3.org/2001/XMLSchema" xmlns:p="http://schemas.microsoft.com/office/2006/metadata/properties" xmlns:ns2="14a31cc4-9ca6-4a1b-bc62-bf164e2f8373" xmlns:ns3="86fa1de6-8f63-4c31-b08c-d7fd53da92ad" targetNamespace="http://schemas.microsoft.com/office/2006/metadata/properties" ma:root="true" ma:fieldsID="6b521113f0b269b14adf084e69ea4122" ns2:_="" ns3:_="">
    <xsd:import namespace="14a31cc4-9ca6-4a1b-bc62-bf164e2f8373"/>
    <xsd:import namespace="86fa1de6-8f63-4c31-b08c-d7fd53da92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a31cc4-9ca6-4a1b-bc62-bf164e2f83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fa1de6-8f63-4c31-b08c-d7fd53da92a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A16C6D-F15C-4E31-A6F7-0459BDEF763B}"/>
</file>

<file path=customXml/itemProps2.xml><?xml version="1.0" encoding="utf-8"?>
<ds:datastoreItem xmlns:ds="http://schemas.openxmlformats.org/officeDocument/2006/customXml" ds:itemID="{FCD221BA-6065-41CF-B333-F94088C635CA}"/>
</file>

<file path=customXml/itemProps3.xml><?xml version="1.0" encoding="utf-8"?>
<ds:datastoreItem xmlns:ds="http://schemas.openxmlformats.org/officeDocument/2006/customXml" ds:itemID="{28EC148D-EA87-4B78-B3D5-69B26E936E7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hazel Coombes</dc:creator>
  <cp:lastModifiedBy>hazel Coombes</cp:lastModifiedBy>
  <cp:revision>1</cp:revision>
  <dcterms:created xsi:type="dcterms:W3CDTF">2020-07-01T14:32:52Z</dcterms:created>
  <dcterms:modified xsi:type="dcterms:W3CDTF">2020-07-01T14:33:28Z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0x01010003611B1D83A2214A925ADD9031D8D2DD</vt:lpwstr>
  </property>
</Properties>
</file>