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3DB0-3ED7-43A9-AC59-50A6537F93A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F3BF-8473-41C4-978F-53CD35C83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91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3DB0-3ED7-43A9-AC59-50A6537F93A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F3BF-8473-41C4-978F-53CD35C83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100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3DB0-3ED7-43A9-AC59-50A6537F93A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F3BF-8473-41C4-978F-53CD35C83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27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3DB0-3ED7-43A9-AC59-50A6537F93A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F3BF-8473-41C4-978F-53CD35C83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99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3DB0-3ED7-43A9-AC59-50A6537F93A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F3BF-8473-41C4-978F-53CD35C83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99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3DB0-3ED7-43A9-AC59-50A6537F93A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F3BF-8473-41C4-978F-53CD35C83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79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3DB0-3ED7-43A9-AC59-50A6537F93A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F3BF-8473-41C4-978F-53CD35C83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66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3DB0-3ED7-43A9-AC59-50A6537F93A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F3BF-8473-41C4-978F-53CD35C83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11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3DB0-3ED7-43A9-AC59-50A6537F93A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F3BF-8473-41C4-978F-53CD35C83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15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3DB0-3ED7-43A9-AC59-50A6537F93A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F3BF-8473-41C4-978F-53CD35C83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65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3DB0-3ED7-43A9-AC59-50A6537F93A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AF3BF-8473-41C4-978F-53CD35C83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4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53DB0-3ED7-43A9-AC59-50A6537F93AB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AF3BF-8473-41C4-978F-53CD35C83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49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1433" y="1066799"/>
            <a:ext cx="58674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0" u="sng" dirty="0" smtClean="0">
                <a:solidFill>
                  <a:srgbClr val="434343"/>
                </a:solidFill>
                <a:effectLst/>
                <a:latin typeface="open sans"/>
              </a:rPr>
              <a:t>A Warm Up and Stomp Canon</a:t>
            </a:r>
          </a:p>
          <a:p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And an up and a down and a forward and a back</a:t>
            </a:r>
          </a:p>
          <a:p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And an up and a down and a forward and a back</a:t>
            </a:r>
          </a:p>
          <a:p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And around, and around.</a:t>
            </a:r>
          </a:p>
          <a:p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This way, and that way,</a:t>
            </a:r>
          </a:p>
          <a:p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And this way, and that way,</a:t>
            </a:r>
          </a:p>
          <a:p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Touch your knees, touch your knees.</a:t>
            </a:r>
          </a:p>
          <a:p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ee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ee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ee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ee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ee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ee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ee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ee</a:t>
            </a:r>
            <a:endParaRPr lang="en-GB" sz="2400" b="0" i="0" dirty="0" smtClean="0">
              <a:solidFill>
                <a:srgbClr val="434343"/>
              </a:solidFill>
              <a:effectLst/>
              <a:latin typeface="open sans"/>
            </a:endParaRPr>
          </a:p>
          <a:p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ee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ee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ee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ee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ee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ee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ee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ee</a:t>
            </a:r>
            <a:endParaRPr lang="en-GB" sz="2400" b="0" i="0" dirty="0" smtClean="0">
              <a:solidFill>
                <a:srgbClr val="434343"/>
              </a:solidFill>
              <a:effectLst/>
              <a:latin typeface="open sans"/>
            </a:endParaRPr>
          </a:p>
          <a:p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Sh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sh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sh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sh</a:t>
            </a:r>
            <a:endParaRPr lang="en-GB" sz="2400" b="0" i="0" dirty="0" smtClean="0">
              <a:solidFill>
                <a:srgbClr val="434343"/>
              </a:solidFill>
              <a:effectLst/>
              <a:latin typeface="open sans"/>
            </a:endParaRPr>
          </a:p>
          <a:p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Count 2 3 4 5 6 7 8</a:t>
            </a:r>
          </a:p>
          <a:p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Stomp 2 3 4 5 6 7 8</a:t>
            </a:r>
          </a:p>
          <a:p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Patsch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2 3 4 5 6 7 8</a:t>
            </a:r>
          </a:p>
          <a:p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Clap 2 3 4 5 6 7 8</a:t>
            </a:r>
          </a:p>
          <a:p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Click 2 3 4 5 6 7 8</a:t>
            </a:r>
          </a:p>
          <a:p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Turn 2 3 4 5 6 7 8</a:t>
            </a:r>
          </a:p>
          <a:p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Jump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oo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oo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oo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oo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oo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oo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</a:t>
            </a:r>
            <a:r>
              <a:rPr lang="en-GB" sz="2400" b="0" i="0" dirty="0" err="1" smtClean="0">
                <a:solidFill>
                  <a:srgbClr val="434343"/>
                </a:solidFill>
                <a:effectLst/>
                <a:latin typeface="open sans"/>
              </a:rPr>
              <a:t>oo</a:t>
            </a:r>
            <a:r>
              <a:rPr lang="en-GB" sz="2400" b="0" i="0" dirty="0" smtClean="0">
                <a:solidFill>
                  <a:srgbClr val="434343"/>
                </a:solidFill>
                <a:effectLst/>
                <a:latin typeface="open sans"/>
              </a:rPr>
              <a:t> yeah!</a:t>
            </a:r>
            <a:endParaRPr lang="en-GB" sz="2400" b="0" i="0" dirty="0">
              <a:solidFill>
                <a:srgbClr val="434343"/>
              </a:solidFill>
              <a:effectLst/>
              <a:latin typeface="open san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433" y="2286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Please note: the link is not available for this song so please use the video  as a backing  track from 12.20  minutes.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31534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611B1D83A2214A925ADD9031D8D2DD" ma:contentTypeVersion="12" ma:contentTypeDescription="Create a new document." ma:contentTypeScope="" ma:versionID="291f401d1e89c4394352d6238932a4eb">
  <xsd:schema xmlns:xsd="http://www.w3.org/2001/XMLSchema" xmlns:xs="http://www.w3.org/2001/XMLSchema" xmlns:p="http://schemas.microsoft.com/office/2006/metadata/properties" xmlns:ns2="14a31cc4-9ca6-4a1b-bc62-bf164e2f8373" xmlns:ns3="86fa1de6-8f63-4c31-b08c-d7fd53da92ad" targetNamespace="http://schemas.microsoft.com/office/2006/metadata/properties" ma:root="true" ma:fieldsID="6b521113f0b269b14adf084e69ea4122" ns2:_="" ns3:_="">
    <xsd:import namespace="14a31cc4-9ca6-4a1b-bc62-bf164e2f8373"/>
    <xsd:import namespace="86fa1de6-8f63-4c31-b08c-d7fd53da92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a31cc4-9ca6-4a1b-bc62-bf164e2f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fa1de6-8f63-4c31-b08c-d7fd53da92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7E9E2F-A509-4F18-889F-DE7D55CA3BCC}"/>
</file>

<file path=customXml/itemProps2.xml><?xml version="1.0" encoding="utf-8"?>
<ds:datastoreItem xmlns:ds="http://schemas.openxmlformats.org/officeDocument/2006/customXml" ds:itemID="{23722984-BBDC-4DCC-8F8A-8B611D7BF7FF}"/>
</file>

<file path=customXml/itemProps3.xml><?xml version="1.0" encoding="utf-8"?>
<ds:datastoreItem xmlns:ds="http://schemas.openxmlformats.org/officeDocument/2006/customXml" ds:itemID="{467FE0BE-4223-4A24-8006-8487E4B94877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161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issymia</dc:creator>
  <cp:lastModifiedBy>issymia</cp:lastModifiedBy>
  <cp:revision>1</cp:revision>
  <dcterms:created xsi:type="dcterms:W3CDTF">2020-06-17T15:13:16Z</dcterms:created>
  <dcterms:modified xsi:type="dcterms:W3CDTF">2020-06-17T15:22:23Z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0x01010003611B1D83A2214A925ADD9031D8D2DD</vt:lpwstr>
  </property>
</Properties>
</file>