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Source Code Pr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7" y="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20c8092b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20c8092b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0c80946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0c80946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0c8092b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0c8092b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0c80946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0c80946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0c8092b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0c8092b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0c8092b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20c8092b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0c80946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0c80946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autism+videos+for+kids&amp;qs=AS&amp;pq=autism+video&amp;sk=HS1AS2&amp;sc=8-12&amp;cvid=E49F5F11E49A486A9EA7B0D5662CA162&amp;sp=4&amp;ru=%2fsearch%3fq%3dautism%2bvideos%2bfor%2bkids%26qs%3dAS%26pq%3dautism%2bvideo%26sk%3dHS1AS2%26sc%3d8-12%26cvid%3dE49F5F11E49A486A9EA7B0D5662CA162%26FORM%3dQBRE%26sp%3d4&amp;view=detail&amp;mmscn=vwrc&amp;mid=0A7E5AC7B5C18EECEAE40A7E5AC7B5C18EECEAE4&amp;FORM=WRVOR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Lr4_dOorquQ&amp;safe=acti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.org.uk/about/what-is/caus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utism.org.uk/about/health/mental-health.aspx" TargetMode="External"/><Relationship Id="rId4" Type="http://schemas.openxmlformats.org/officeDocument/2006/relationships/hyperlink" Target="https://www.autism.org.uk/about/what-is/related-condition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famous+people+with+autism+2019&amp;ru=%2fvideos%2fsearch%3fq%3dfamous%2520people%2520with%2520autism%25202019%26qs%3dWebSearch%26form%3dQBVDMH%26sp%3d2%26pq%3dfamous%2520people%2520with%2520aut%26sc%3d8-22%26cvid%3dC0E878EC35ED4650AED8F6AF778836C7&amp;view=detail&amp;mid=F2933836A97BFAA79231F2933836A97BFAA79231&amp;rvsmid=BFEA9F295CB575B6E533BFEA9F295CB575B6E533&amp;FORM=VDQVA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461750" y="0"/>
            <a:ext cx="65127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Celebrating Differences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75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Autism</a:t>
            </a:r>
            <a:endParaRPr sz="4800"/>
          </a:p>
        </p:txBody>
      </p:sp>
      <p:pic>
        <p:nvPicPr>
          <p:cNvPr id="58" name="Google Shape;58;p13" descr="See the source image"/>
          <p:cNvPicPr preferRelativeResize="0"/>
          <p:nvPr/>
        </p:nvPicPr>
        <p:blipFill rotWithShape="1">
          <a:blip r:embed="rId3">
            <a:alphaModFix/>
          </a:blip>
          <a:srcRect t="3281" b="23145"/>
          <a:stretch/>
        </p:blipFill>
        <p:spPr>
          <a:xfrm>
            <a:off x="0" y="0"/>
            <a:ext cx="2857500" cy="19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9475" y="2968975"/>
            <a:ext cx="2174525" cy="21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47175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Autism?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77375" y="1647225"/>
            <a:ext cx="498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already know?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this short clip…… 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Amazing things can happen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Seeing autism through an autistic person's eyes…..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Can you make it to the end?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66" name="Google Shape;66;p14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2475" y="1476562"/>
            <a:ext cx="3681526" cy="36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47175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Autism?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49000" y="1143525"/>
            <a:ext cx="87618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Autism is a lifelong developmental disability that affects how people perceive the world and interact with others.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Autistic people see, hear and feel the world differently to other people.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autistic, you are autistic for life; autism is not an illness or disease and cannot be '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cured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Often people feel being autistic is a fundamental aspect of their identity.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Autism is a spectrum condition.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autistic people share certain difficulties, but being autistic will affect them in different ways. Some autistic people also have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learning disabilities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mental health issues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other conditions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meaning people need different levels of support. All people on the autism spectrum learn and develop.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right sort of support, all can be helped to live a more fulfilling life of their own choosing.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Autism is a spectrum disorder………...</a:t>
            </a:r>
            <a:endParaRPr sz="3000"/>
          </a:p>
        </p:txBody>
      </p:sp>
      <p:pic>
        <p:nvPicPr>
          <p:cNvPr id="78" name="Google Shape;78;p16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125" y="919250"/>
            <a:ext cx="5565750" cy="41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48541"/>
          <a:stretch/>
        </p:blipFill>
        <p:spPr>
          <a:xfrm>
            <a:off x="1147775" y="803450"/>
            <a:ext cx="6800625" cy="41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248625" y="305075"/>
            <a:ext cx="70023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What people with autism would like you to know...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descr="Autism: The Positives"/>
          <p:cNvPicPr preferRelativeResize="0"/>
          <p:nvPr/>
        </p:nvPicPr>
        <p:blipFill rotWithShape="1">
          <a:blip r:embed="rId3">
            <a:alphaModFix/>
          </a:blip>
          <a:srcRect t="2267"/>
          <a:stretch/>
        </p:blipFill>
        <p:spPr>
          <a:xfrm>
            <a:off x="528425" y="91463"/>
            <a:ext cx="3515450" cy="4960575"/>
          </a:xfrm>
          <a:prstGeom prst="rect">
            <a:avLst/>
          </a:prstGeom>
          <a:noFill/>
          <a:ln w="9525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90" name="Google Shape;90;p18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848" y="1039225"/>
            <a:ext cx="2767353" cy="276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97275" y="454050"/>
            <a:ext cx="41181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Famous people with Autism...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Autism - famous people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6" name="Google Shape;96;p19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050" y="454050"/>
            <a:ext cx="4323825" cy="43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275" y="1684425"/>
            <a:ext cx="4018296" cy="30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69525" cy="1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25" y="2532900"/>
            <a:ext cx="3786500" cy="21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6400" y="116925"/>
            <a:ext cx="2842400" cy="22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 descr="See the source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4075" y="3387475"/>
            <a:ext cx="1550275" cy="15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 descr="See the source image"/>
          <p:cNvPicPr preferRelativeResize="0"/>
          <p:nvPr/>
        </p:nvPicPr>
        <p:blipFill rotWithShape="1">
          <a:blip r:embed="rId7">
            <a:alphaModFix/>
          </a:blip>
          <a:srcRect b="27383"/>
          <a:stretch/>
        </p:blipFill>
        <p:spPr>
          <a:xfrm>
            <a:off x="4102413" y="2699300"/>
            <a:ext cx="3082675" cy="22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 descr="See the source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1200" y="152400"/>
            <a:ext cx="1818047" cy="23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 descr="See the source image"/>
          <p:cNvPicPr preferRelativeResize="0"/>
          <p:nvPr/>
        </p:nvPicPr>
        <p:blipFill rotWithShape="1">
          <a:blip r:embed="rId9">
            <a:alphaModFix/>
          </a:blip>
          <a:srcRect t="1671"/>
          <a:stretch/>
        </p:blipFill>
        <p:spPr>
          <a:xfrm>
            <a:off x="7261650" y="198625"/>
            <a:ext cx="1747576" cy="1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descr="See the source imag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1825" y="1796613"/>
            <a:ext cx="2141676" cy="15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On-screen Show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Source Code Pro</vt:lpstr>
      <vt:lpstr>Amatic SC</vt:lpstr>
      <vt:lpstr>Arial</vt:lpstr>
      <vt:lpstr>Beach Day</vt:lpstr>
      <vt:lpstr>Celebrating Differences</vt:lpstr>
      <vt:lpstr>What is Autism?</vt:lpstr>
      <vt:lpstr>What is Autism?</vt:lpstr>
      <vt:lpstr>Autism is a spectrum disorder………...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Differences</dc:title>
  <dc:creator>Tracey McCann</dc:creator>
  <cp:lastModifiedBy>Tracey McCann</cp:lastModifiedBy>
  <cp:revision>1</cp:revision>
  <dcterms:modified xsi:type="dcterms:W3CDTF">2020-08-15T07:13:44Z</dcterms:modified>
</cp:coreProperties>
</file>