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67463" autoAdjust="0"/>
  </p:normalViewPr>
  <p:slideViewPr>
    <p:cSldViewPr snapToGrid="0">
      <p:cViewPr>
        <p:scale>
          <a:sx n="87" d="100"/>
          <a:sy n="87" d="100"/>
        </p:scale>
        <p:origin x="6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893" y="4242396"/>
            <a:ext cx="5609222" cy="136321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Basketball PE </a:t>
            </a:r>
            <a:r>
              <a:rPr lang="en-US" sz="4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Challenge KS2</a:t>
            </a:r>
            <a:endParaRPr lang="en-US" sz="4400" dirty="0"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F6E384F5-137A-40B1-97F0-694CC6ECD5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EBA87361-6D30-46E4-834B-719CF59055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DBC4630-03DA-474F-BBCB-BA3AE6B31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D89DB1C0-FEEC-4CB6-88B2-F9C5562E0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8418A25-6EAC-4140-BFE6-284E1925B5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08163D1C-ED91-4D5F-A33B-CF1256B27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31103AB2-C090-458F-B752-294F23AFA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98" y="2449807"/>
            <a:ext cx="27944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Explore</a:t>
            </a: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Find any ball that bounces. How many different ways can you bounce the ball standing still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  <a:p>
            <a:endParaRPr lang="en-GB" sz="1400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Bright ideas: </a:t>
            </a:r>
            <a:endParaRPr lang="en-GB" sz="1400" dirty="0" smtClean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Walk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the ball and bounce it with one hand and then try with the other hand.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Jog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the ball and bounce it with one hand and then the other</a:t>
            </a: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Bounce </a:t>
            </a:r>
            <a:r>
              <a:rPr lang="en-GB" sz="1400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ball between your legs from one hand to the other.</a:t>
            </a:r>
            <a:endParaRPr lang="en-GB" sz="1400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9154" y="129189"/>
            <a:ext cx="2774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many times can you dribble 5 metres and back in one minute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How did it make you feel when you completed the challenge?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5913" y="1142617"/>
            <a:ext cx="19995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solidFill>
                  <a:schemeClr val="bg1"/>
                </a:solidFill>
              </a:rPr>
              <a:t>LeBron</a:t>
            </a:r>
            <a:r>
              <a:rPr lang="en-GB" sz="1600" dirty="0">
                <a:solidFill>
                  <a:schemeClr val="bg1"/>
                </a:solidFill>
              </a:rPr>
              <a:t> James plays professional basketball in the NBA in </a:t>
            </a:r>
            <a:r>
              <a:rPr lang="en-GB" sz="1600" dirty="0" smtClean="0">
                <a:solidFill>
                  <a:schemeClr val="bg1"/>
                </a:solidFill>
              </a:rPr>
              <a:t>America.</a:t>
            </a:r>
          </a:p>
          <a:p>
            <a:pPr algn="ctr"/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you find out 5 facts about </a:t>
            </a:r>
            <a:r>
              <a:rPr lang="en-GB" sz="1600" dirty="0" err="1" smtClean="0">
                <a:solidFill>
                  <a:schemeClr val="bg1"/>
                </a:solidFill>
              </a:rPr>
              <a:t>L</a:t>
            </a:r>
            <a:r>
              <a:rPr lang="en-GB" sz="1600" dirty="0" err="1" smtClean="0">
                <a:solidFill>
                  <a:schemeClr val="bg1"/>
                </a:solidFill>
              </a:rPr>
              <a:t>eBron</a:t>
            </a:r>
            <a:r>
              <a:rPr lang="en-GB" sz="1600" dirty="0" smtClean="0">
                <a:solidFill>
                  <a:schemeClr val="bg1"/>
                </a:solidFill>
              </a:rPr>
              <a:t> James? 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83D471F3-782A-4BA1-9CAB-FF5CDF0A75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08000" rtlCol="0" anchor="ctr">
            <a:noAutofit/>
          </a:bodyPr>
          <a:lstStyle/>
          <a:p>
            <a:pPr lvl="0" algn="ctr">
              <a:defRPr/>
            </a:pPr>
            <a:r>
              <a:rPr lang="en-GB">
                <a:solidFill>
                  <a:prstClr val="white"/>
                </a:solidFill>
              </a:rPr>
              <a:t>Make up a game that will help other people to improve bouncing the ball.</a:t>
            </a:r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25080" y="3225123"/>
            <a:ext cx="1286182" cy="128618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73261" y="1"/>
            <a:ext cx="29059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Develop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Make </a:t>
            </a:r>
            <a:r>
              <a:rPr lang="en-GB" dirty="0">
                <a:solidFill>
                  <a:schemeClr val="bg1"/>
                </a:solidFill>
              </a:rPr>
              <a:t>up a game that will help other people to improve bouncing the ball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What are the Rules of your game?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How does it help you improve</a:t>
            </a:r>
            <a:r>
              <a:rPr lang="en-GB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       Is you game competitive?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47865" y="5136206"/>
            <a:ext cx="604032" cy="6040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036" y="2916904"/>
            <a:ext cx="780826" cy="7808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65" y="0"/>
            <a:ext cx="896845" cy="8968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29" y="3910979"/>
            <a:ext cx="1063752" cy="10637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241" y="1088428"/>
            <a:ext cx="660971" cy="613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262" y="4490109"/>
            <a:ext cx="1321062" cy="17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C7D9E6-B0D9-433E-BD46-EB60F64F4D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Research presentation</Template>
  <TotalTime>0</TotalTime>
  <Words>171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Segoe UI</vt:lpstr>
      <vt:lpstr>Office Theme</vt:lpstr>
      <vt:lpstr>Basketball PE Challenge KS2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2020-04-21T11:40:33Z</dcterms:created>
  <dcterms:modified xsi:type="dcterms:W3CDTF">2020-04-21T13:23:32Z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